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8" r:id="rId2"/>
    <p:sldId id="2147472582" r:id="rId3"/>
    <p:sldId id="455" r:id="rId4"/>
    <p:sldId id="445" r:id="rId5"/>
    <p:sldId id="404" r:id="rId6"/>
    <p:sldId id="322" r:id="rId7"/>
    <p:sldId id="460" r:id="rId8"/>
    <p:sldId id="461" r:id="rId9"/>
    <p:sldId id="462" r:id="rId10"/>
    <p:sldId id="2147472579" r:id="rId11"/>
    <p:sldId id="465" r:id="rId12"/>
    <p:sldId id="444" r:id="rId13"/>
    <p:sldId id="449" r:id="rId14"/>
    <p:sldId id="2147472581" r:id="rId15"/>
    <p:sldId id="2147472580" r:id="rId16"/>
    <p:sldId id="289" r:id="rId17"/>
    <p:sldId id="463" r:id="rId18"/>
  </p:sldIdLst>
  <p:sldSz cx="9144000" cy="5143500" type="screen16x9"/>
  <p:notesSz cx="6858000" cy="9144000"/>
  <p:embeddedFontLst>
    <p:embeddedFont>
      <p:font typeface="Kaspersky Sans" panose="020B0503050101040103" pitchFamily="34" charset="77"/>
      <p:regular r:id="rId21"/>
      <p:bold r:id="rId22"/>
    </p:embeddedFont>
    <p:embeddedFont>
      <p:font typeface="Kaspersky Sans Display" panose="020B0003020000020004" pitchFamily="34" charset="0"/>
      <p:regular r:id="rId23"/>
      <p:bold r:id="rId23"/>
    </p:embeddedFont>
    <p:embeddedFont>
      <p:font typeface="Kaspersky Sans Display Light" panose="020B0003020000020004" pitchFamily="34" charset="0"/>
      <p:regular r:id="rId24"/>
    </p:embeddedFont>
    <p:embeddedFont>
      <p:font typeface="Kaspersky Sans Display Medium" panose="020B0003020000020004" pitchFamily="34" charset="0"/>
      <p:regular r:id="rId25"/>
    </p:embeddedFont>
    <p:embeddedFont>
      <p:font typeface="Kaspersky Sans Display Semibold" panose="020B0003020000020004" pitchFamily="34" charset="0"/>
      <p:regular r:id="rId23"/>
      <p:bold r:id="rId26"/>
    </p:embeddedFont>
    <p:embeddedFont>
      <p:font typeface="Kaspersky Sans Light" panose="020B0303050101040103" pitchFamily="34" charset="77"/>
      <p:regular r:id="rId27"/>
    </p:embeddedFont>
    <p:embeddedFont>
      <p:font typeface="Kaspersky Sans Mono" panose="020B0503050101040103" pitchFamily="34" charset="77"/>
      <p:regular r:id="rId28"/>
      <p:bold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FA5C2DBB-049E-4940-9A60-FE373844EE16}">
          <p14:sldIdLst>
            <p14:sldId id="288"/>
            <p14:sldId id="2147472582"/>
            <p14:sldId id="455"/>
            <p14:sldId id="445"/>
            <p14:sldId id="404"/>
            <p14:sldId id="322"/>
            <p14:sldId id="460"/>
            <p14:sldId id="461"/>
            <p14:sldId id="462"/>
            <p14:sldId id="2147472579"/>
            <p14:sldId id="465"/>
            <p14:sldId id="444"/>
            <p14:sldId id="449"/>
            <p14:sldId id="2147472581"/>
            <p14:sldId id="2147472580"/>
            <p14:sldId id="289"/>
            <p14:sldId id="4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63" userDrawn="1">
          <p15:clr>
            <a:srgbClr val="A4A3A4"/>
          </p15:clr>
        </p15:guide>
        <p15:guide id="4" orient="horz" pos="259" userDrawn="1">
          <p15:clr>
            <a:srgbClr val="A4A3A4"/>
          </p15:clr>
        </p15:guide>
        <p15:guide id="5" orient="horz" pos="2187" userDrawn="1">
          <p15:clr>
            <a:srgbClr val="A4A3A4"/>
          </p15:clr>
        </p15:guide>
        <p15:guide id="6" orient="horz" pos="2414" userDrawn="1">
          <p15:clr>
            <a:srgbClr val="A4A3A4"/>
          </p15:clr>
        </p15:guide>
        <p15:guide id="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D1AE"/>
    <a:srgbClr val="FFFFFF"/>
    <a:srgbClr val="A4A4A4"/>
    <a:srgbClr val="ED2939"/>
    <a:srgbClr val="000000"/>
    <a:srgbClr val="D1DEE1"/>
    <a:srgbClr val="E5EEF5"/>
    <a:srgbClr val="E6EDEF"/>
    <a:srgbClr val="FFE810"/>
    <a:srgbClr val="82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43" autoAdjust="0"/>
    <p:restoredTop sz="96692" autoAdjust="0"/>
  </p:normalViewPr>
  <p:slideViewPr>
    <p:cSldViewPr showGuides="1">
      <p:cViewPr>
        <p:scale>
          <a:sx n="221" d="100"/>
          <a:sy n="221" d="100"/>
        </p:scale>
        <p:origin x="984" y="712"/>
      </p:cViewPr>
      <p:guideLst>
        <p:guide orient="horz" pos="1620"/>
        <p:guide pos="2880"/>
        <p:guide orient="horz" pos="463"/>
        <p:guide orient="horz" pos="259"/>
        <p:guide orient="horz" pos="2187"/>
        <p:guide orient="horz" pos="2414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2576" y="17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Kaspersky Sans Display" panose="020B00030200000200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68B0B-19C9-4F7B-8E96-54766D96BCDE}" type="datetimeFigureOut">
              <a:rPr lang="ru-RU" smtClean="0">
                <a:latin typeface="Kaspersky Sans Display" panose="020B0003020000020004" pitchFamily="34" charset="0"/>
              </a:rPr>
              <a:pPr/>
              <a:t>18.05.2025</a:t>
            </a:fld>
            <a:endParaRPr lang="ru-RU" dirty="0">
              <a:latin typeface="Kaspersky Sans Display" panose="020B00030200000200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Kaspersky Sans Display" panose="020B00030200000200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F2F3-7BE9-4CA7-984B-98F22552E98E}" type="slidenum">
              <a:rPr lang="ru-RU" smtClean="0">
                <a:latin typeface="Kaspersky Sans Display" panose="020B0003020000020004" pitchFamily="34" charset="0"/>
              </a:rPr>
              <a:pPr/>
              <a:t>‹#›</a:t>
            </a:fld>
            <a:endParaRPr lang="ru-RU" dirty="0"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32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Kaspersky Sans Display" panose="020B00030200000200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Kaspersky Sans Display" panose="020B0003020000020004" pitchFamily="34" charset="0"/>
              </a:defRPr>
            </a:lvl1pPr>
          </a:lstStyle>
          <a:p>
            <a:fld id="{C191F4FD-0CDF-4A4C-BADE-D00CFDD79D07}" type="datetimeFigureOut">
              <a:rPr lang="ru-RU" smtClean="0"/>
              <a:pPr/>
              <a:t>18.05.2025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Kaspersky Sans Display" panose="020B00030200000200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Kaspersky Sans Display" panose="020B0003020000020004" pitchFamily="34" charset="0"/>
              </a:defRPr>
            </a:lvl1pPr>
          </a:lstStyle>
          <a:p>
            <a:fld id="{24827839-784C-4445-98C2-22EDFC0CC9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012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Kaspersky Sans Display" panose="020B000302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Kaspersky Sans Display" panose="020B000302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Kaspersky Sans Display" panose="020B000302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Kaspersky Sans Display" panose="020B000302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Kaspersky Sans Display" panose="020B000302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27839-784C-4445-98C2-22EDFC0CC99D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833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109D2-633C-F035-C91B-FCE0089140E9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+mn-lt"/>
              </a:rPr>
              <a:t>Q</a:t>
            </a:r>
            <a:endParaRPr lang="ru-RU" sz="10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subhead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0E916-3B57-44C7-B439-A9C47BC94014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DE9914E6-D8C6-4508-8316-D76851067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255" y="2571750"/>
            <a:ext cx="4428479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None/>
              <a:defRPr sz="18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627A55F4-D504-B04F-884A-C8E306417A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74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4175943" y="2499742"/>
            <a:ext cx="3240373" cy="115212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285750" indent="-285750"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1400">
                <a:latin typeface="Kaspersky Sans Display" panose="020B0003020000020004" pitchFamily="34" charset="0"/>
              </a:defRPr>
            </a:lvl5pPr>
          </a:lstStyle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If you need just 2 bullets instead of four, it’s okay. You don’t have to fill out the whole template.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Hit *</a:t>
            </a:r>
            <a:r>
              <a:rPr lang="en-US" dirty="0" err="1"/>
              <a:t>Shift+Enter</a:t>
            </a:r>
            <a:r>
              <a:rPr lang="en-US" dirty="0"/>
              <a:t>* if you want a new line under the same bullet.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slide works for leave-behinds only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575556" y="2499742"/>
            <a:ext cx="3240373" cy="115212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400">
                <a:latin typeface="Kaspersky Sans Display" panose="020B0003020000020004" pitchFamily="34" charset="0"/>
              </a:defRPr>
            </a:lvl5pPr>
          </a:lstStyle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Think before you copy/paste this layout into your leave-behind. Is it really necessary?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Express one thought per sentence. If you need to show examples – visualize them.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35C95E-572D-4516-94CA-044B31DF7D45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11F1F71F-2226-6545-8F7E-30BA1E81D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227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Dos</a:t>
            </a:r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bullets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A9BA8-61D8-074A-BA06-89A512AC1C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3176" y="2499743"/>
            <a:ext cx="3924809" cy="936104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400">
                <a:latin typeface="Kaspersky Sans Display" panose="020B0003020000020004" pitchFamily="34" charset="0"/>
              </a:defRPr>
            </a:lvl1pPr>
            <a:lvl2pPr marL="742950" indent="-285750">
              <a:buSzPct val="120000"/>
              <a:buFont typeface="Arial" panose="020B0604020202020204" pitchFamily="34" charset="0"/>
              <a:buChar char="•"/>
              <a:defRPr sz="1400">
                <a:latin typeface="Kaspersky Sans Display" panose="020B0003020000020004" pitchFamily="34" charset="0"/>
              </a:defRPr>
            </a:lvl2pPr>
            <a:lvl3pPr>
              <a:buSzPct val="120000"/>
              <a:defRPr sz="1200">
                <a:latin typeface="Kaspersky Sans Display" panose="020B0003020000020004" pitchFamily="34" charset="0"/>
              </a:defRPr>
            </a:lvl3pPr>
            <a:lvl4pPr marL="1600200" indent="-228600">
              <a:buSzPct val="120000"/>
              <a:buFont typeface="Arial" panose="020B0604020202020204" pitchFamily="34" charset="0"/>
              <a:buChar char="•"/>
              <a:defRPr sz="1000">
                <a:latin typeface="Kaspersky Sans Display" panose="020B0003020000020004" pitchFamily="34" charset="0"/>
              </a:defRPr>
            </a:lvl4pPr>
          </a:lstStyle>
          <a:p>
            <a:pPr lvl="0"/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</a:t>
            </a:r>
          </a:p>
          <a:p>
            <a:pPr lvl="1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second level bullet. </a:t>
            </a:r>
          </a:p>
          <a:p>
            <a:pPr lvl="2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third level bullet. </a:t>
            </a:r>
          </a:p>
          <a:p>
            <a:pPr lvl="3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fourth level bullet. 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18813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slide works for leave-behinds only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35C95E-572D-4516-94CA-044B31DF7D45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E8B8D90-9157-934A-9CC7-CD56A3326D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6016" y="2499743"/>
            <a:ext cx="3924808" cy="936104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400">
                <a:latin typeface="Kaspersky Sans Display" panose="020B0003020000020004" pitchFamily="34" charset="0"/>
              </a:defRPr>
            </a:lvl1pPr>
            <a:lvl2pPr marL="742950" indent="-285750">
              <a:buSzPct val="120000"/>
              <a:buFont typeface="Arial" panose="020B0604020202020204" pitchFamily="34" charset="0"/>
              <a:buChar char="•"/>
              <a:defRPr sz="1400">
                <a:latin typeface="Kaspersky Sans Display" panose="020B0003020000020004" pitchFamily="34" charset="0"/>
              </a:defRPr>
            </a:lvl2pPr>
            <a:lvl3pPr>
              <a:buSzPct val="120000"/>
              <a:defRPr sz="1200">
                <a:latin typeface="Kaspersky Sans Display" panose="020B0003020000020004" pitchFamily="34" charset="0"/>
              </a:defRPr>
            </a:lvl3pPr>
            <a:lvl4pPr marL="1600200" indent="-228600">
              <a:buSzPct val="120000"/>
              <a:buFont typeface="Arial" panose="020B0604020202020204" pitchFamily="34" charset="0"/>
              <a:buChar char="•"/>
              <a:defRPr sz="1000">
                <a:latin typeface="Kaspersky Sans Display" panose="020B0003020000020004" pitchFamily="34" charset="0"/>
              </a:defRPr>
            </a:lvl4pPr>
          </a:lstStyle>
          <a:p>
            <a:pPr lvl="0"/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</a:t>
            </a:r>
          </a:p>
          <a:p>
            <a:pPr lvl="1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second level bullet. </a:t>
            </a:r>
          </a:p>
          <a:p>
            <a:pPr lvl="2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third level bullet. </a:t>
            </a:r>
          </a:p>
          <a:p>
            <a:pPr lvl="3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fourth level bullet. 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FAA7B010-AC50-70CD-7F3B-058626762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Dos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502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+bullets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A9BA8-61D8-074A-BA06-89A512AC1C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3176" y="2499743"/>
            <a:ext cx="3924809" cy="936104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400">
                <a:latin typeface="Kaspersky Sans Display" panose="020B0003020000020004" pitchFamily="34" charset="0"/>
              </a:defRPr>
            </a:lvl1pPr>
            <a:lvl2pPr marL="742950" indent="-285750">
              <a:buSzPct val="120000"/>
              <a:buFont typeface="Arial" panose="020B0604020202020204" pitchFamily="34" charset="0"/>
              <a:buChar char="•"/>
              <a:defRPr sz="1400">
                <a:latin typeface="Kaspersky Sans Display" panose="020B0003020000020004" pitchFamily="34" charset="0"/>
              </a:defRPr>
            </a:lvl2pPr>
            <a:lvl3pPr>
              <a:buSzPct val="120000"/>
              <a:defRPr sz="1200">
                <a:latin typeface="Kaspersky Sans Display" panose="020B0003020000020004" pitchFamily="34" charset="0"/>
              </a:defRPr>
            </a:lvl3pPr>
            <a:lvl4pPr marL="1600200" indent="-228600">
              <a:buSzPct val="120000"/>
              <a:buFont typeface="Arial" panose="020B0604020202020204" pitchFamily="34" charset="0"/>
              <a:buChar char="•"/>
              <a:defRPr sz="1000">
                <a:latin typeface="Kaspersky Sans Display" panose="020B0003020000020004" pitchFamily="34" charset="0"/>
              </a:defRPr>
            </a:lvl4pPr>
          </a:lstStyle>
          <a:p>
            <a:pPr lvl="0"/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</a:t>
            </a:r>
          </a:p>
          <a:p>
            <a:pPr lvl="1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second level bullet. </a:t>
            </a:r>
          </a:p>
          <a:p>
            <a:pPr lvl="2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third level bullet. </a:t>
            </a:r>
          </a:p>
          <a:p>
            <a:pPr lvl="3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fourth level bullet. 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18813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slide works for leave-behinds only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35C95E-572D-4516-94CA-044B31DF7D45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E8B8D90-9157-934A-9CC7-CD56A3326D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6016" y="2499743"/>
            <a:ext cx="3924808" cy="936104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400">
                <a:latin typeface="Kaspersky Sans Display" panose="020B0003020000020004" pitchFamily="34" charset="0"/>
              </a:defRPr>
            </a:lvl1pPr>
            <a:lvl2pPr marL="742950" indent="-285750">
              <a:buSzPct val="120000"/>
              <a:buFont typeface="Arial" panose="020B0604020202020204" pitchFamily="34" charset="0"/>
              <a:buChar char="•"/>
              <a:defRPr sz="1400">
                <a:latin typeface="Kaspersky Sans Display" panose="020B0003020000020004" pitchFamily="34" charset="0"/>
              </a:defRPr>
            </a:lvl2pPr>
            <a:lvl3pPr>
              <a:buSzPct val="120000"/>
              <a:defRPr sz="1200">
                <a:latin typeface="Kaspersky Sans Display" panose="020B0003020000020004" pitchFamily="34" charset="0"/>
              </a:defRPr>
            </a:lvl3pPr>
            <a:lvl4pPr marL="1600200" indent="-228600">
              <a:buSzPct val="120000"/>
              <a:buFont typeface="Arial" panose="020B0604020202020204" pitchFamily="34" charset="0"/>
              <a:buChar char="•"/>
              <a:defRPr sz="1000">
                <a:latin typeface="Kaspersky Sans Display" panose="020B0003020000020004" pitchFamily="34" charset="0"/>
              </a:defRPr>
            </a:lvl4pPr>
          </a:lstStyle>
          <a:p>
            <a:pPr lvl="0"/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</a:t>
            </a:r>
          </a:p>
          <a:p>
            <a:pPr lvl="1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second level bullet. </a:t>
            </a:r>
          </a:p>
          <a:p>
            <a:pPr lvl="2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third level bullet. </a:t>
            </a:r>
          </a:p>
          <a:p>
            <a:pPr lvl="3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fourth level bullet. </a:t>
            </a:r>
          </a:p>
        </p:txBody>
      </p:sp>
    </p:spTree>
    <p:extLst>
      <p:ext uri="{BB962C8B-B14F-4D97-AF65-F5344CB8AC3E}">
        <p14:creationId xmlns:p14="http://schemas.microsoft.com/office/powerpoint/2010/main" val="346127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504" y="339502"/>
            <a:ext cx="6624736" cy="1800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 b="0" i="0">
                <a:solidFill>
                  <a:srgbClr val="000000"/>
                </a:solidFill>
                <a:latin typeface="Kaspersky Sans Display Semibold" panose="020B0003020000020004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ru-RU" dirty="0"/>
            </a:br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2C78760-8541-46FF-8F29-E0080A751C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3795886"/>
            <a:ext cx="3708412" cy="10081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rgbClr val="000000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Ready-to-use layouts to save your time while preparing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230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504" y="339502"/>
            <a:ext cx="6624736" cy="1800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 b="0" i="0">
                <a:solidFill>
                  <a:schemeClr val="bg1"/>
                </a:solidFill>
                <a:latin typeface="Kaspersky Sans Display Semibold" panose="020B0003020000020004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ru-RU" dirty="0"/>
            </a:br>
            <a:r>
              <a:rPr lang="en-US" dirty="0"/>
              <a:t>name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96519B-C2C5-0909-0B9B-441ACE5764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3508" y="3795886"/>
            <a:ext cx="3708412" cy="10081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Ready-to-use layouts to save your time while preparing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081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quote+autho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864173" y="4263938"/>
            <a:ext cx="8028307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Author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is a quote slide.</a:t>
            </a:r>
            <a:br>
              <a:rPr lang="ru-RU" dirty="0"/>
            </a:br>
            <a:r>
              <a:rPr lang="en-US" dirty="0"/>
              <a:t>Brevity is the soul of wit.</a:t>
            </a:r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29363"/>
            <a:ext cx="432047" cy="3408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2275A2-A77A-4D4C-A6EF-A849A113332C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685B8EE9-0A39-9054-D05F-ED9E533048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231490"/>
            <a:ext cx="8784391" cy="3408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9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autho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864173" y="4263938"/>
            <a:ext cx="8028307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Author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is a quote slide.</a:t>
            </a:r>
            <a:br>
              <a:rPr lang="ru-RU" dirty="0"/>
            </a:br>
            <a:r>
              <a:rPr lang="en-US" dirty="0"/>
              <a:t>Brevity is the soul of wit.</a:t>
            </a:r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29363"/>
            <a:ext cx="432047" cy="3408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2275A2-A77A-4D4C-A6EF-A849A113332C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842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quote+author name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Everything should be as simple as possible, but not simpler.</a:t>
            </a:r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1131591"/>
            <a:ext cx="432048" cy="340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7562C4-29CE-4F53-9C90-799D65CB2DF8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73724B14-D8D7-4609-923C-E0238CC8E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90" y="4263938"/>
            <a:ext cx="802830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Albert Einstein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153136D3-E034-7231-453E-8041008D99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408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049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author name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Everything should be as simple as possible, but not simpler.</a:t>
            </a:r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1131591"/>
            <a:ext cx="432048" cy="340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7562C4-29CE-4F53-9C90-799D65CB2DF8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73724B14-D8D7-4609-923C-E0238CC8E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90" y="4263938"/>
            <a:ext cx="802830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Albert Einstein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80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61403B-28BE-4E3E-92C0-F705B97746C7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976664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9C82C5-1719-4908-A848-AEFE6300661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7A0C4EAD-D7C1-4857-8CB2-814AD7A7F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88" y="4263938"/>
            <a:ext cx="799288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Source Book, Source Author, Other Relevant Info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DE35C2C4-E56C-3CE6-90EA-B8DBA045C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885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+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8" y="951571"/>
            <a:ext cx="6588732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9C82C5-1719-4908-A848-AEFE6300661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7A0C4EAD-D7C1-4857-8CB2-814AD7A7F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88" y="4263938"/>
            <a:ext cx="799288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Source Book, Source Author, Other Relevant 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842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footnote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8" y="951571"/>
            <a:ext cx="658873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0B930-8A49-4629-9A75-D1E4D0C8F746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6E9C5BA9-B4F5-4332-9792-0062B490C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90" y="4263938"/>
            <a:ext cx="802830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Source Book, Source Author, Other Relevant Info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08C45784-A450-BEB5-B9C3-9D7A47A63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312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+footnote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8" y="951571"/>
            <a:ext cx="658873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0B930-8A49-4629-9A75-D1E4D0C8F746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6E9C5BA9-B4F5-4332-9792-0062B490C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90" y="4263938"/>
            <a:ext cx="802830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Source Book, Source Author, Other Relevant 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117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251520" y="59153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300">
                <a:solidFill>
                  <a:srgbClr val="000000"/>
                </a:solidFill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1997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4479925"/>
            <a:ext cx="8642350" cy="25241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/>
            </a:lvl1pPr>
            <a:lvl2pPr marL="0" indent="0" algn="ctr">
              <a:spcBef>
                <a:spcPts val="0"/>
              </a:spcBef>
              <a:buNone/>
              <a:defRPr sz="1500"/>
            </a:lvl2pPr>
            <a:lvl3pPr marL="0" indent="0" algn="ctr">
              <a:spcBef>
                <a:spcPts val="0"/>
              </a:spcBef>
              <a:buNone/>
              <a:defRPr sz="1500">
                <a:solidFill>
                  <a:srgbClr val="000000"/>
                </a:solidFill>
                <a:latin typeface="Kaspersky Sans Display" panose="020B0003020000020004" pitchFamily="34" charset="0"/>
              </a:defRPr>
            </a:lvl3pPr>
            <a:lvl4pPr marL="0" indent="0" algn="ctr">
              <a:spcBef>
                <a:spcPts val="0"/>
              </a:spcBef>
              <a:buNone/>
              <a:defRPr sz="1500" b="1"/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2"/>
            <a:r>
              <a:rPr lang="en-US" dirty="0"/>
              <a:t>The year Kaspersky was founded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94D4F-BC75-441F-A7BD-8C346D9B3A86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place for he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42874" y="951570"/>
            <a:ext cx="4429126" cy="306034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Meaningful picture</a:t>
            </a:r>
          </a:p>
          <a:p>
            <a:r>
              <a:rPr lang="en-US" dirty="0"/>
              <a:t>inside the hexagon in</a:t>
            </a:r>
          </a:p>
          <a:p>
            <a:r>
              <a:rPr lang="en-US" dirty="0"/>
              <a:t>Freedom </a:t>
            </a:r>
            <a:r>
              <a:rPr lang="en-US" dirty="0" err="1"/>
              <a:t>photostyle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A74B2-2B96-4EB2-93BC-80EE0B9E7DC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6758BE1D-80A1-CD02-1EBA-8D8C1FF930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874" y="231490"/>
            <a:ext cx="8784391" cy="32438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A92E81D6-57D3-46D5-A88C-EBCC296572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269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D4606-FDF0-42A7-B38C-0F31B23CE405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id="{7C453BD9-6D37-46DD-A199-0490E1C5E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874" y="951570"/>
            <a:ext cx="4429126" cy="306034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Atmospheric</a:t>
            </a:r>
          </a:p>
          <a:p>
            <a:r>
              <a:rPr lang="en-US" dirty="0"/>
              <a:t>picture in Immersion</a:t>
            </a:r>
          </a:p>
          <a:p>
            <a:r>
              <a:rPr lang="en-US" dirty="0" err="1"/>
              <a:t>photostyle</a:t>
            </a:r>
            <a:r>
              <a:rPr lang="en-US" dirty="0"/>
              <a:t> used</a:t>
            </a:r>
          </a:p>
          <a:p>
            <a:r>
              <a:rPr lang="en-US" dirty="0"/>
              <a:t>as background.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7B1CF72-CB2F-55EB-DC43-5E43243E6B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874" y="231490"/>
            <a:ext cx="8784391" cy="32438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088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3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71172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F69AD-879C-47DE-824E-20BCCAEB2385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8" y="3795886"/>
            <a:ext cx="2987675" cy="11521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>
                <a:latin typeface="Kaspersky Sans Display" panose="020B0003020000020004" pitchFamily="34" charset="0"/>
              </a:defRPr>
            </a:lvl1pPr>
          </a:lstStyle>
          <a:p>
            <a:pPr lvl="0"/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8" y="2355850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500" b="0">
                <a:latin typeface="Kaspersky Sans Display" panose="020B0003020000020004" pitchFamily="34" charset="0"/>
              </a:defRPr>
            </a:lvl1pPr>
          </a:lstStyle>
          <a:p>
            <a:pPr lvl="0"/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8" y="915567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500" b="0">
                <a:latin typeface="Kaspersky Sans Display" panose="020B0003020000020004" pitchFamily="34" charset="0"/>
              </a:defRPr>
            </a:lvl1pPr>
          </a:lstStyle>
          <a:p>
            <a:pPr lvl="0"/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97B3B9EA-9A5D-589D-587C-7FEB90FFBA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858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ext block+3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71172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F69AD-879C-47DE-824E-20BCCAEB2385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8" y="3795886"/>
            <a:ext cx="2987675" cy="11521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>
                <a:latin typeface="Kaspersky Sans Display" panose="020B0003020000020004" pitchFamily="34" charset="0"/>
              </a:defRPr>
            </a:lvl1pPr>
          </a:lstStyle>
          <a:p>
            <a:pPr lvl="0"/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8" y="2355850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500" b="0">
                <a:latin typeface="Kaspersky Sans Display" panose="020B0003020000020004" pitchFamily="34" charset="0"/>
              </a:defRPr>
            </a:lvl1pPr>
          </a:lstStyle>
          <a:p>
            <a:pPr lvl="0"/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8" y="915567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500" b="0">
                <a:latin typeface="Kaspersky Sans Display" panose="020B0003020000020004" pitchFamily="34" charset="0"/>
              </a:defRPr>
            </a:lvl1pPr>
          </a:lstStyle>
          <a:p>
            <a:pPr lvl="0"/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822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ext block+3 subheads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71172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F69AD-879C-47DE-824E-20BCCAEB2385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A47FDF-C135-4A24-854A-D4BB620C25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8" y="915566"/>
            <a:ext cx="2987675" cy="11715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  <a:endParaRPr lang="x-none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A6B88635-8180-49F6-8D44-297561A114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8" y="2372525"/>
            <a:ext cx="2987675" cy="11715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  <a:endParaRPr lang="x-none" dirty="0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290C5E36-7805-4544-9ABB-20345A8BAE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8" y="3795290"/>
            <a:ext cx="2987675" cy="11715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Be smart</a:t>
            </a:r>
            <a:br>
              <a:rPr lang="en-US" dirty="0"/>
            </a:br>
            <a:r>
              <a:rPr lang="en-US" dirty="0"/>
              <a:t>Practice summing up your points.</a:t>
            </a:r>
            <a:endParaRPr lang="x-none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18F8AD63-9891-7E33-4729-83BC927459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96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504" y="787371"/>
            <a:ext cx="5878996" cy="1800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 b="1" i="0">
                <a:solidFill>
                  <a:srgbClr val="000000"/>
                </a:solidFill>
                <a:latin typeface="Kaspersky Sans Display Semibold" panose="020B0003020000020004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3" y="4440657"/>
            <a:ext cx="1866471" cy="702843"/>
          </a:xfrm>
          <a:prstGeom prst="rect">
            <a:avLst/>
          </a:prstGeom>
        </p:spPr>
      </p:pic>
      <p:sp>
        <p:nvSpPr>
          <p:cNvPr id="5" name="Текст 3">
            <a:extLst>
              <a:ext uri="{FF2B5EF4-FFF2-40B4-BE49-F238E27FC236}">
                <a16:creationId xmlns:a16="http://schemas.microsoft.com/office/drawing/2014/main" id="{5787D4D6-3870-E146-BB05-FB6F6BF71C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231490"/>
            <a:ext cx="2268303" cy="34832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 i="0">
                <a:solidFill>
                  <a:srgbClr val="000000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Event name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842256-54E1-92B4-8AF7-36E437D6AB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656" y="3291830"/>
            <a:ext cx="2699792" cy="138361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rgbClr val="000000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Speaker person</a:t>
            </a:r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4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DBA777-D408-4459-A7F6-3603D71F3C90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4050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4050" y="350785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588" y="350785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89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Sub-heads</a:t>
            </a:r>
            <a:br>
              <a:rPr lang="en-US" dirty="0"/>
            </a:br>
            <a:r>
              <a:rPr lang="en-US" dirty="0"/>
              <a:t>Sub-heads type size is optimized at 45 pt.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97BBBFA-7144-3734-99C0-D6AF55C542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858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+4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DBA777-D408-4459-A7F6-3603D71F3C90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4050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4050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588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89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Sub-heads</a:t>
            </a:r>
            <a:br>
              <a:rPr lang="en-US" dirty="0"/>
            </a:br>
            <a:r>
              <a:rPr lang="en-US" dirty="0"/>
              <a:t>Sub-heads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483469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4 subheads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DBA777-D408-4459-A7F6-3603D71F3C90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4050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4050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588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89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Sub-heads</a:t>
            </a:r>
            <a:br>
              <a:rPr lang="en-US" dirty="0"/>
            </a:br>
            <a:r>
              <a:rPr lang="en-US" dirty="0"/>
              <a:t>Sub-heads type size is optimized at 45 pt.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A3621F96-1CD4-4EB5-B62A-CE7DAEC9E7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423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highlight 1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36280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84986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B5DC2704-A755-D2A7-34E1-2444E7CC04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10958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highlight 2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>
                <a:latin typeface="Kaspersky Sans Display" panose="020B0003020000020004" pitchFamily="34" charset="0"/>
              </a:defRPr>
            </a:lvl5pPr>
          </a:lstStyle>
          <a:p>
            <a:pPr lvl="4"/>
            <a:r>
              <a:rPr lang="en-US" sz="1800" dirty="0"/>
              <a:t>This is how you visualize</a:t>
            </a:r>
            <a:br>
              <a:rPr lang="en-US" sz="1800" dirty="0"/>
            </a:br>
            <a:r>
              <a:rPr lang="en-US" sz="1800" dirty="0"/>
              <a:t>a talking point. Play with text and opacity but keep it short.</a:t>
            </a:r>
            <a:endParaRPr lang="ru-RU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9C943E5A-80C9-C033-C2DE-B6D337E5E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D535894F-660D-1ED8-766F-D0A8C3147C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81D5BACF-615B-FAE2-7C8F-3E6CBD51E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36280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D798FCAA-6E52-D05A-E204-4899B24079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84986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3935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highlight 3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046D7DE5-B61A-6957-6519-19D52CEB8B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9C7C9955-D935-1FBF-2B66-9D3859E9C7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5622A4B8-D80C-C468-8992-AF5D3F9252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36280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C1B21CE4-071B-3110-D429-8B22991B3F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84986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523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highlight 1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51BA1AD4-CAAD-F6D4-DA46-7F1EF829EB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76C08842-CE47-4FCE-A8CD-6641D7C535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E9AAE646-8655-16B9-AE63-C80A8384F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36280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DB0AD1B9-7D7E-101F-4A15-0702FC35F3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84986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03467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highlight 2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Kaspersky Sans Display" panose="020B0003020000020004" pitchFamily="34" charset="0"/>
              </a:defRPr>
            </a:lvl5pPr>
          </a:lstStyle>
          <a:p>
            <a:pPr lvl="4"/>
            <a:r>
              <a:rPr lang="en-US" sz="1800" dirty="0"/>
              <a:t>This is how you visualize</a:t>
            </a:r>
            <a:br>
              <a:rPr lang="en-US" sz="1800" dirty="0"/>
            </a:br>
            <a:r>
              <a:rPr lang="en-US" sz="1800" dirty="0"/>
              <a:t>a talking point. Play with text and opacity but keep it short.</a:t>
            </a:r>
            <a:endParaRPr lang="ru-RU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0DBFAF95-B98B-43B4-539A-88ED49A53D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36CA9C90-23A7-C4B6-052B-0BC361E10D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FEC3923D-D42A-4D59-4CC7-0D2E6DFCA8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36280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34D308FD-E528-1F08-D18A-13BAF93155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84986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193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highlight 3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D893A92D-1FD8-19D1-6A58-576E2331FA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B64432B5-A1CC-B340-5722-3BE8174D19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rgbClr val="A4A4A4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BAC34237-F142-F745-E679-5973DBA123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36280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2E163762-1B05-0821-BDC8-C1579CDE95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84986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8290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3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lvl="0"/>
            <a:r>
              <a:rPr lang="en-US" dirty="0"/>
              <a:t>Questions for the audience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Asking questions is a great way of </a:t>
            </a:r>
            <a:r>
              <a:rPr lang="en-US" dirty="0" err="1"/>
              <a:t>inteaction</a:t>
            </a:r>
            <a:r>
              <a:rPr lang="en-US" dirty="0"/>
              <a:t> with your audience. Write them in the right column.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CE25C4E1-F9D5-4E85-8DB5-7276030C30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0072" y="917393"/>
            <a:ext cx="2987675" cy="7182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None/>
              <a:defRPr sz="1400" b="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Be short!</a:t>
            </a:r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5D2964EF-C3E5-440A-8A1E-1F09E74F43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20072" y="1651459"/>
            <a:ext cx="2987675" cy="7182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None/>
              <a:defRPr sz="1400" b="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Two lines maximum.</a:t>
            </a:r>
            <a:endParaRPr lang="ru-RU" dirty="0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858053E9-B372-4120-9936-2DC102C75B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20072" y="2369712"/>
            <a:ext cx="2987675" cy="9361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None/>
              <a:defRPr sz="1400" b="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You can have less than three questions.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D999A596-551F-C35F-23DF-64808F156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858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02C58D6-E2E9-E344-B46A-A7AFF92CA5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440657"/>
            <a:ext cx="1935749" cy="72324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F2DE349-F63C-7E4F-B630-6552781E4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04" y="787371"/>
            <a:ext cx="5878996" cy="1800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 b="0" i="0">
                <a:solidFill>
                  <a:schemeClr val="bg1"/>
                </a:solidFill>
                <a:latin typeface="Kaspersky Sans Display Semibold" panose="020B0003020000020004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B3E9321E-BD16-C64B-A467-21BEFE0EBD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231490"/>
            <a:ext cx="2268303" cy="34832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Event name</a:t>
            </a:r>
            <a:endParaRPr lang="ru-RU" dirty="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D71B1AB6-DF96-4DE2-28E0-A0CC519157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2409" y="3286490"/>
            <a:ext cx="2699793" cy="138895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Speaker person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667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ext block+highlight 1 bloc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323660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 dirty="0">
                <a:solidFill>
                  <a:srgbClr val="A4A4A4"/>
                </a:solidFill>
              </a:rPr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 b="0"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731754"/>
            <a:ext cx="2987625" cy="11082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 dirty="0">
                <a:solidFill>
                  <a:srgbClr val="A4A4A4"/>
                </a:solidFill>
              </a:rPr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6403F528-8DA2-4132-94A4-02ECD65142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774" y="915566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</p:spTree>
    <p:extLst>
      <p:ext uri="{BB962C8B-B14F-4D97-AF65-F5344CB8AC3E}">
        <p14:creationId xmlns:p14="http://schemas.microsoft.com/office/powerpoint/2010/main" val="32342392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ext block+highlight 2 bloc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rgbClr val="A4A4A4"/>
                </a:solidFill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319722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 b="0"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723878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155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ext block+highlight 3 bloc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rgbClr val="A4A4A4"/>
                </a:solidFill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313915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 b="0"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723878"/>
            <a:ext cx="2987625" cy="10981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868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3 icons boxes+3 texts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863588" y="2175706"/>
            <a:ext cx="226825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Icons</a:t>
            </a:r>
            <a:endParaRPr lang="ru-RU" dirty="0"/>
          </a:p>
          <a:p>
            <a:pPr lvl="4"/>
            <a:r>
              <a:rPr lang="en-US" sz="1400" dirty="0"/>
              <a:t>Browse through our PPT Toolkit to look for the one you need.</a:t>
            </a:r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CF024-F58E-477E-A99B-B94DCBCE564E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352FA027-CBA9-4EE1-AEEF-DA2ECEC25B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3795" y="2175706"/>
            <a:ext cx="226825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Copy/Paste</a:t>
            </a:r>
            <a:endParaRPr lang="ru-RU" dirty="0"/>
          </a:p>
          <a:p>
            <a:pPr lvl="4"/>
            <a:r>
              <a:rPr lang="en-US" sz="1400" dirty="0"/>
              <a:t>You can copy and paste icons between PowerPoint files.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B6229EBE-BFE2-488A-B830-D0D28675D9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24002" y="2175706"/>
            <a:ext cx="226825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Updates</a:t>
            </a:r>
            <a:endParaRPr lang="ru-RU" dirty="0"/>
          </a:p>
          <a:p>
            <a:pPr lvl="4"/>
            <a:r>
              <a:rPr lang="en-US" sz="1400" dirty="0"/>
              <a:t>We’ll keep you posted about updates to our custom icon set.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1BDFF9C8-18D2-F642-81ED-B48D42D503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55735" y="1527634"/>
            <a:ext cx="577482" cy="509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89BBF703-EF88-234C-A415-46B0D4F6FA7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837851" y="1527634"/>
            <a:ext cx="577482" cy="509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82807807-A630-8B4C-9E7A-03B00CE3A38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719968" y="1527634"/>
            <a:ext cx="577482" cy="509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CD42372F-3464-FC44-04BF-C2BE726C14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19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3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062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4 icons boxes+4 texts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955735" y="1167318"/>
            <a:ext cx="577482" cy="509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6F97B2-1CC9-481A-BC7D-B1321F0589D9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919FA5C8-65CC-4EFD-AF31-1BF3F4019B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588" y="1798414"/>
            <a:ext cx="3712344" cy="1133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400" dirty="0"/>
              <a:t>Icons represent content.</a:t>
            </a:r>
            <a:endParaRPr lang="ru-RU" sz="1400" dirty="0"/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479100E1-928B-4122-9A22-0B97703340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84067" y="1798414"/>
            <a:ext cx="3712344" cy="1133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400" dirty="0"/>
              <a:t>Icons are visually simple and depict </a:t>
            </a:r>
            <a:br>
              <a:rPr lang="en-US" sz="1400" dirty="0"/>
            </a:br>
            <a:r>
              <a:rPr lang="en-US" sz="1400" dirty="0"/>
              <a:t>specific concepts.</a:t>
            </a:r>
            <a:endParaRPr lang="ru-RU" sz="1400" dirty="0"/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id="{7229CF3B-B185-4169-B59B-50FEE6DDAD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3588" y="3761382"/>
            <a:ext cx="3712344" cy="11333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400" dirty="0"/>
              <a:t>One slide is not enough? Duplicate it </a:t>
            </a:r>
            <a:br>
              <a:rPr lang="en-US" sz="1400" dirty="0"/>
            </a:br>
            <a:r>
              <a:rPr lang="en-US" sz="1400" dirty="0"/>
              <a:t>and add “cont.” to your title.</a:t>
            </a:r>
            <a:endParaRPr lang="ru-RU" sz="1400" dirty="0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A3B3C620-BE07-42BA-AAFD-F2CA99148D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4067" y="3761383"/>
            <a:ext cx="3712344" cy="113337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400" dirty="0"/>
              <a:t>These layouts will make your slides </a:t>
            </a:r>
            <a:br>
              <a:rPr lang="en-US" sz="1400" dirty="0"/>
            </a:br>
            <a:r>
              <a:rPr lang="en-US" sz="1400" dirty="0"/>
              <a:t>more coherent. You’ll see!</a:t>
            </a:r>
            <a:endParaRPr lang="ru-RU" sz="1400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2EA28BFF-63EC-1E41-BDD9-5A909D8D9D1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285181" y="1158670"/>
            <a:ext cx="577482" cy="509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07C50448-5FA9-6540-A4C4-EB396E12260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55735" y="3130562"/>
            <a:ext cx="577482" cy="509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0A0F4EC9-7325-ED45-AF2E-852C575B0BD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285181" y="3130562"/>
            <a:ext cx="577482" cy="509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EF14ED37-1D8F-A07E-2F7C-96C6A62487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19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>4</a:t>
            </a:r>
            <a:r>
              <a:rPr lang="en-US" dirty="0"/>
              <a:t>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991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title+image+speaker inf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062240C-E341-443E-93A5-4F63D7A6F9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04148" y="3075806"/>
            <a:ext cx="2267459" cy="16561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 i="0">
                <a:latin typeface="+mn-lt"/>
              </a:defRPr>
            </a:lvl1pPr>
            <a:lvl2pPr marL="0" indent="0">
              <a:buNone/>
              <a:defRPr sz="1500">
                <a:latin typeface="Kaspersky Sans Display" panose="020B0003020000020004" pitchFamily="34" charset="0"/>
              </a:defRPr>
            </a:lvl2pPr>
          </a:lstStyle>
          <a:p>
            <a:pPr lvl="0"/>
            <a:r>
              <a:rPr lang="en-US" dirty="0"/>
              <a:t>Speaker person</a:t>
            </a:r>
            <a:endParaRPr lang="ru-RU" dirty="0"/>
          </a:p>
          <a:p>
            <a:pPr lvl="1"/>
            <a:endParaRPr lang="ru-RU" dirty="0"/>
          </a:p>
          <a:p>
            <a:pPr lvl="1"/>
            <a:r>
              <a:rPr lang="en-US" dirty="0"/>
              <a:t>Speaker title</a:t>
            </a:r>
          </a:p>
          <a:p>
            <a:pPr lvl="1"/>
            <a:br>
              <a:rPr lang="en-US" dirty="0"/>
            </a:br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442849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863601" y="3075807"/>
            <a:ext cx="4428480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None/>
              <a:defRPr sz="14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6011750" y="1131589"/>
            <a:ext cx="1439862" cy="144016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024B81-98E0-4AC3-AA79-05A9E719595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title+images+speakers inf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1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529208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8" hasCustomPrompt="1"/>
          </p:nvPr>
        </p:nvSpPr>
        <p:spPr>
          <a:xfrm>
            <a:off x="601216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673224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20" hasCustomPrompt="1"/>
          </p:nvPr>
        </p:nvSpPr>
        <p:spPr>
          <a:xfrm>
            <a:off x="745232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9"/>
          <p:cNvSpPr>
            <a:spLocks noGrp="1"/>
          </p:cNvSpPr>
          <p:nvPr>
            <p:ph type="pic" sz="quarter" idx="21" hasCustomPrompt="1"/>
          </p:nvPr>
        </p:nvSpPr>
        <p:spPr>
          <a:xfrm>
            <a:off x="817240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D991A3-27AA-4616-AE18-725747665553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72D04FD7-509C-42A3-BFA5-BABEC42B0E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3601" y="3075807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None/>
              <a:defRPr sz="14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235EB5F8-8ABE-45BC-A3E6-3E2537B727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63988" y="3075806"/>
            <a:ext cx="4428479" cy="16561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 i="0">
                <a:latin typeface="+mn-lt"/>
              </a:defRPr>
            </a:lvl1pPr>
            <a:lvl2pPr marL="0" indent="0">
              <a:buNone/>
              <a:defRPr sz="1500"/>
            </a:lvl2pPr>
          </a:lstStyle>
          <a:p>
            <a:pPr lvl="0"/>
            <a:r>
              <a:rPr lang="en-US" dirty="0"/>
              <a:t>Name of the team working on this subject </a:t>
            </a:r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1" y="532676"/>
            <a:ext cx="8640960" cy="842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5400">
                <a:solidFill>
                  <a:srgbClr val="000000"/>
                </a:solidFill>
                <a:latin typeface="Kaspersky Sans Display" panose="020B0003020000020004" pitchFamily="34" charset="0"/>
              </a:defRPr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/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1691680" y="1632131"/>
            <a:ext cx="5760639" cy="72008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/>
            </a:lvl4pPr>
            <a:lvl5pPr marL="0" indent="0" algn="ct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Kaspersky Sans Display" panose="020B0003020000020004" pitchFamily="34" charset="0"/>
              </a:defRPr>
            </a:lvl5pPr>
          </a:lstStyle>
          <a:p>
            <a:pPr lvl="4"/>
            <a:r>
              <a:rPr lang="en-US" dirty="0"/>
              <a:t>Subtitle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3781599"/>
            <a:ext cx="2880320" cy="36004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0" i="0">
                <a:solidFill>
                  <a:srgbClr val="000000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3"/>
            <a:r>
              <a:rPr lang="en-US" dirty="0"/>
              <a:t>Speaker person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4211960" y="257134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3131840" y="3781599"/>
            <a:ext cx="2880320" cy="36004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0" i="0">
                <a:solidFill>
                  <a:srgbClr val="000000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3"/>
            <a:r>
              <a:rPr lang="en-US" dirty="0"/>
              <a:t>Speaker title</a:t>
            </a:r>
            <a:endParaRPr lang="ru-RU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6012160" y="3781599"/>
            <a:ext cx="2880320" cy="36004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0" i="0">
                <a:solidFill>
                  <a:srgbClr val="000000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3"/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333DCAE-66E8-4B58-5836-38F890C51C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4124" y="4440657"/>
            <a:ext cx="1935749" cy="7232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&amp;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You will never win</a:t>
            </a:r>
            <a:br>
              <a:rPr lang="ru-RU" dirty="0"/>
            </a:br>
            <a:r>
              <a:rPr lang="en-US" dirty="0"/>
              <a:t>if you never begin.</a:t>
            </a:r>
            <a:endParaRPr lang="ru-RU" dirty="0"/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29363"/>
            <a:ext cx="432047" cy="3408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5F70B2-80A5-42F9-983C-B873361449DE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5C8B064D-84E2-4BD9-A496-946B192E8F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4148" y="2355850"/>
            <a:ext cx="2268537" cy="1908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>
              <a:spcBef>
                <a:spcPts val="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 you feel inspired </a:t>
            </a:r>
            <a:br>
              <a:rPr lang="uk-UA" dirty="0"/>
            </a:br>
            <a:r>
              <a:rPr lang="en-US" dirty="0"/>
              <a:t>to create your presentation?</a:t>
            </a:r>
            <a:br>
              <a:rPr lang="ru-RU" dirty="0"/>
            </a:br>
            <a:br>
              <a:rPr lang="ru-RU" dirty="0"/>
            </a:br>
            <a:r>
              <a:rPr lang="en-US" dirty="0"/>
              <a:t>Use powerful quotes </a:t>
            </a:r>
            <a:br>
              <a:rPr lang="uk-UA" dirty="0"/>
            </a:br>
            <a:r>
              <a:rPr lang="en-US" dirty="0"/>
              <a:t>to get your audience </a:t>
            </a:r>
            <a:br>
              <a:rPr lang="uk-UA" dirty="0"/>
            </a:br>
            <a:r>
              <a:rPr lang="en-US" dirty="0"/>
              <a:t>in the mood.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F2260ECF-D720-49DC-832A-EEEE9AAB12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589" y="4264025"/>
            <a:ext cx="8028891" cy="54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>
              <a:spcBef>
                <a:spcPts val="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Helen Rowland</a:t>
            </a:r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&amp; comment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You will never win</a:t>
            </a:r>
            <a:br>
              <a:rPr lang="ru-RU" dirty="0"/>
            </a:br>
            <a:r>
              <a:rPr lang="en-US" dirty="0"/>
              <a:t>if you never begin.</a:t>
            </a:r>
            <a:endParaRPr lang="ru-RU" dirty="0"/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1131591"/>
            <a:ext cx="432048" cy="3408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F98CC0-A7FB-4AB0-8943-F205CC77C582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D6AAFE-5057-4BD3-AEB2-FD839A9524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4148" y="2355850"/>
            <a:ext cx="2268537" cy="1908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>
              <a:spcBef>
                <a:spcPts val="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 you feel inspired </a:t>
            </a:r>
            <a:br>
              <a:rPr lang="uk-UA" dirty="0"/>
            </a:br>
            <a:r>
              <a:rPr lang="en-US" dirty="0"/>
              <a:t>to create your presentation?</a:t>
            </a:r>
            <a:br>
              <a:rPr lang="ru-RU" dirty="0"/>
            </a:br>
            <a:br>
              <a:rPr lang="ru-RU" dirty="0"/>
            </a:br>
            <a:r>
              <a:rPr lang="en-US" dirty="0"/>
              <a:t>Use powerful quotes </a:t>
            </a:r>
            <a:br>
              <a:rPr lang="uk-UA" dirty="0"/>
            </a:br>
            <a:r>
              <a:rPr lang="en-US" dirty="0"/>
              <a:t>to get your audience </a:t>
            </a:r>
            <a:br>
              <a:rPr lang="uk-UA" dirty="0"/>
            </a:br>
            <a:r>
              <a:rPr lang="en-US" dirty="0"/>
              <a:t>in the mood.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BB057C0E-3544-4B41-B747-7AB37DBAF7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589" y="4264025"/>
            <a:ext cx="8028891" cy="54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>
              <a:spcBef>
                <a:spcPts val="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Helen Rowland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with animation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02C58D6-E2E9-E344-B46A-A7AFF92CA5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440657"/>
            <a:ext cx="1935749" cy="72324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DF27BE7-574D-6A4A-9910-99A0945A11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04" y="787371"/>
            <a:ext cx="5878996" cy="1800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 b="0" i="0">
                <a:solidFill>
                  <a:schemeClr val="bg1"/>
                </a:solidFill>
                <a:latin typeface="Kaspersky Sans Display Semibold" panose="020B0003020000020004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BEAAC2BD-B9F0-D343-9E27-F98B1473BB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231490"/>
            <a:ext cx="2268303" cy="34832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1" i="0">
                <a:solidFill>
                  <a:schemeClr val="bg1"/>
                </a:solidFill>
                <a:latin typeface="Kaspersky Sans Display Semibold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Event name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F8DAC67D-6E63-9609-49E1-19FE5CBA25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2409" y="3286490"/>
            <a:ext cx="2699793" cy="138895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Speaker person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0717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63988" y="1059582"/>
            <a:ext cx="3708412" cy="3672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500"/>
            </a:lvl1pPr>
            <a:lvl2pPr marL="0" indent="0">
              <a:spcBef>
                <a:spcPts val="300"/>
              </a:spcBef>
              <a:buNone/>
              <a:defRPr sz="15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3pPr>
            <a:lvl4pPr marL="0" indent="0">
              <a:spcBef>
                <a:spcPts val="300"/>
              </a:spcBef>
              <a:buNone/>
              <a:defRPr sz="1500" b="1"/>
            </a:lvl4pPr>
            <a:lvl5pPr marL="0" indent="0">
              <a:spcBef>
                <a:spcPts val="300"/>
              </a:spcBef>
              <a:buNone/>
              <a:defRPr sz="1400"/>
            </a:lvl5pPr>
          </a:lstStyle>
          <a:p>
            <a:pPr lvl="2"/>
            <a:r>
              <a:rPr lang="en-US" dirty="0"/>
              <a:t>Highlight parts</a:t>
            </a:r>
            <a:br>
              <a:rPr lang="ru-RU" dirty="0"/>
            </a:b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  <a:p>
            <a:pPr lvl="2"/>
            <a:endParaRPr lang="en-US" dirty="0">
              <a:solidFill>
                <a:srgbClr val="A4A4A4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863588" y="951570"/>
            <a:ext cx="2987687" cy="1692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B6AF02-8203-46B7-AA02-A1A1DADED496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63988" y="1059582"/>
            <a:ext cx="3708412" cy="3672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500">
                <a:solidFill>
                  <a:schemeClr val="bg1"/>
                </a:solidFill>
              </a:defRPr>
            </a:lvl1pPr>
            <a:lvl2pPr marL="0" indent="0">
              <a:spcBef>
                <a:spcPts val="300"/>
              </a:spcBef>
              <a:buNone/>
              <a:defRPr sz="15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3pPr>
            <a:lvl4pPr marL="0" indent="0">
              <a:spcBef>
                <a:spcPts val="300"/>
              </a:spcBef>
              <a:buNone/>
              <a:defRPr sz="1500" b="1"/>
            </a:lvl4pPr>
            <a:lvl5pPr marL="0" indent="0">
              <a:spcBef>
                <a:spcPts val="300"/>
              </a:spcBef>
              <a:buNone/>
              <a:defRPr sz="1400"/>
            </a:lvl5pPr>
          </a:lstStyle>
          <a:p>
            <a:pPr lvl="2"/>
            <a:r>
              <a:rPr lang="en-US" dirty="0"/>
              <a:t>Highlight parts</a:t>
            </a:r>
            <a:br>
              <a:rPr lang="ru-RU" dirty="0"/>
            </a:b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863588" y="951570"/>
            <a:ext cx="2987687" cy="16921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B6AF02-8203-46B7-AA02-A1A1DADED496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46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de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BAC44AA3-CDD7-43A1-98BA-9B4B04E09F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3600" y="1023938"/>
            <a:ext cx="5868988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latin typeface="Kaspersky Sans Mono" panose="02000109020000020004" pitchFamily="49" charset="0"/>
              </a:defRPr>
            </a:lvl1pPr>
          </a:lstStyle>
          <a:p>
            <a:pPr lvl="0"/>
            <a:r>
              <a:rPr lang="en-US" dirty="0"/>
              <a:t>"</a:t>
            </a:r>
            <a:r>
              <a:rPr lang="en-US" dirty="0" err="1"/>
              <a:t>contentBylineItems</a:t>
            </a:r>
            <a:r>
              <a:rPr lang="en-US" dirty="0"/>
              <a:t>": [</a:t>
            </a:r>
            <a:br>
              <a:rPr lang="en-US" dirty="0"/>
            </a:br>
            <a:r>
              <a:rPr lang="en-US" dirty="0"/>
              <a:t>  {</a:t>
            </a:r>
            <a:br>
              <a:rPr lang="en-US" dirty="0"/>
            </a:br>
            <a:r>
              <a:rPr lang="en-US" dirty="0"/>
              <a:t>    "context": "addon",</a:t>
            </a:r>
            <a:br>
              <a:rPr lang="en-US" dirty="0"/>
            </a:br>
            <a:r>
              <a:rPr lang="en-US" dirty="0"/>
              <a:t>    "target": { "type": "</a:t>
            </a:r>
            <a:r>
              <a:rPr lang="en-US" dirty="0" err="1"/>
              <a:t>inlinedialog</a:t>
            </a:r>
            <a:r>
              <a:rPr lang="en-US" dirty="0"/>
              <a:t>" },</a:t>
            </a:r>
            <a:br>
              <a:rPr lang="en-US" dirty="0"/>
            </a:br>
            <a:r>
              <a:rPr lang="en-US" dirty="0"/>
              <a:t>    "tooltip": { "value": "Approvals" },</a:t>
            </a:r>
            <a:br>
              <a:rPr lang="en-US" dirty="0"/>
            </a:br>
            <a:r>
              <a:rPr lang="en-US" dirty="0"/>
              <a:t>    "icon": { "</a:t>
            </a:r>
            <a:r>
              <a:rPr lang="en-US" dirty="0" err="1"/>
              <a:t>url</a:t>
            </a:r>
            <a:r>
              <a:rPr lang="en-US" dirty="0"/>
              <a:t>": "/images/approval.png" },</a:t>
            </a:r>
            <a:br>
              <a:rPr lang="en-US" dirty="0"/>
            </a:br>
            <a:r>
              <a:rPr lang="en-US" dirty="0"/>
              <a:t>    "name": { "value": "Page Approvals" },</a:t>
            </a:r>
            <a:br>
              <a:rPr lang="en-US" dirty="0"/>
            </a:br>
            <a:r>
              <a:rPr lang="en-US" dirty="0"/>
              <a:t>    "key": "byline-item",</a:t>
            </a:r>
            <a:br>
              <a:rPr lang="en-US" dirty="0"/>
            </a:br>
            <a:r>
              <a:rPr lang="en-US" dirty="0"/>
              <a:t>    "</a:t>
            </a:r>
            <a:r>
              <a:rPr lang="en-US" dirty="0" err="1"/>
              <a:t>url</a:t>
            </a:r>
            <a:r>
              <a:rPr lang="en-US" dirty="0"/>
              <a:t>": "/</a:t>
            </a:r>
            <a:r>
              <a:rPr lang="en-US" dirty="0" err="1"/>
              <a:t>approvals?contentId</a:t>
            </a:r>
            <a:r>
              <a:rPr lang="en-US" dirty="0"/>
              <a:t>={content.id}"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96BFB2-5EEF-44C9-B63F-D71AD205E249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70FC5BE1-6285-C6A7-1A1F-B74791074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Code sample with header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497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de sample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02E0D2B-D740-4772-8705-2D10F7C55E57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F0F924C7-36B4-4308-915A-A25976A3704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3600" y="1023938"/>
            <a:ext cx="5868988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Kaspersky Sans Mono" panose="02000109020000020004" pitchFamily="49" charset="0"/>
              </a:defRPr>
            </a:lvl1pPr>
          </a:lstStyle>
          <a:p>
            <a:pPr lvl="0"/>
            <a:r>
              <a:rPr lang="en-US" dirty="0"/>
              <a:t>"</a:t>
            </a:r>
            <a:r>
              <a:rPr lang="en-US" dirty="0" err="1"/>
              <a:t>contentBylineItems</a:t>
            </a:r>
            <a:r>
              <a:rPr lang="en-US" dirty="0"/>
              <a:t>": [</a:t>
            </a:r>
            <a:br>
              <a:rPr lang="en-US" dirty="0"/>
            </a:br>
            <a:r>
              <a:rPr lang="en-US" dirty="0"/>
              <a:t>  {</a:t>
            </a:r>
            <a:br>
              <a:rPr lang="en-US" dirty="0"/>
            </a:br>
            <a:r>
              <a:rPr lang="en-US" dirty="0"/>
              <a:t>    "context": "addon",</a:t>
            </a:r>
            <a:br>
              <a:rPr lang="en-US" dirty="0"/>
            </a:br>
            <a:r>
              <a:rPr lang="en-US" dirty="0"/>
              <a:t>    "target": { "type": "</a:t>
            </a:r>
            <a:r>
              <a:rPr lang="en-US" dirty="0" err="1"/>
              <a:t>inlinedialog</a:t>
            </a:r>
            <a:r>
              <a:rPr lang="en-US" dirty="0"/>
              <a:t>" },</a:t>
            </a:r>
            <a:br>
              <a:rPr lang="en-US" dirty="0"/>
            </a:br>
            <a:r>
              <a:rPr lang="en-US" dirty="0"/>
              <a:t>    "tooltip": { "value": "Approvals" },</a:t>
            </a:r>
            <a:br>
              <a:rPr lang="en-US" dirty="0"/>
            </a:br>
            <a:r>
              <a:rPr lang="en-US" dirty="0"/>
              <a:t>    "icon": { "</a:t>
            </a:r>
            <a:r>
              <a:rPr lang="en-US" dirty="0" err="1"/>
              <a:t>url</a:t>
            </a:r>
            <a:r>
              <a:rPr lang="en-US" dirty="0"/>
              <a:t>": "/images/approval.png" },</a:t>
            </a:r>
            <a:br>
              <a:rPr lang="en-US" dirty="0"/>
            </a:br>
            <a:r>
              <a:rPr lang="en-US" dirty="0"/>
              <a:t>    "name": { "value": "Page Approvals" },</a:t>
            </a:r>
            <a:br>
              <a:rPr lang="en-US" dirty="0"/>
            </a:br>
            <a:r>
              <a:rPr lang="en-US" dirty="0"/>
              <a:t>    "key": "byline-item",</a:t>
            </a:r>
            <a:br>
              <a:rPr lang="en-US" dirty="0"/>
            </a:br>
            <a:r>
              <a:rPr lang="en-US" dirty="0"/>
              <a:t>    "</a:t>
            </a:r>
            <a:r>
              <a:rPr lang="en-US" dirty="0" err="1"/>
              <a:t>url</a:t>
            </a:r>
            <a:r>
              <a:rPr lang="en-US" dirty="0"/>
              <a:t>": "/</a:t>
            </a:r>
            <a:r>
              <a:rPr lang="en-US" dirty="0" err="1"/>
              <a:t>approvals?contentId</a:t>
            </a:r>
            <a:r>
              <a:rPr lang="en-US" dirty="0"/>
              <a:t>={content.id}"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]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1BA40877-94A4-40F5-8A0E-382B04CAAC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Code sample with header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9386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s+2 text block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Kaspersky Sans Display" panose="020B00030200000200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Use to show two sides of</a:t>
            </a:r>
            <a:br>
              <a:rPr lang="ru-RU" dirty="0"/>
            </a:br>
            <a:r>
              <a:rPr lang="en-US" dirty="0"/>
              <a:t>a point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69" y="951571"/>
            <a:ext cx="2988331" cy="28803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Make audience follow your line of thought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5223F4-6F17-4E91-AECC-76314429F3E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72522B71-15B3-8321-7DC8-C6F8C13DF0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4067021" cy="330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One side</a:t>
            </a:r>
            <a:endParaRPr lang="ru-RU" dirty="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16009B33-61A5-8032-868E-6FBAA7A58C0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62003" y="231490"/>
            <a:ext cx="4067021" cy="33037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n>
                  <a:noFill/>
                </a:ln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The other side</a:t>
            </a:r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diagram+3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44714"/>
            <a:ext cx="2988332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24601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04488"/>
            <a:ext cx="2987625" cy="11075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881935-8B8F-46BC-AC58-6AE8618AD3E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id="{A09F60A8-1AF8-4625-AB2D-4CCE5FF6D26F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5057" y="1131888"/>
            <a:ext cx="4321175" cy="3600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C649D1E1-F65D-58EA-1283-DC14AC9E2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155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Chart with supporting text</a:t>
            </a:r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diagram+3 text blocks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E881935-8B8F-46BC-AC58-6AE8618AD3E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id="{4EEA333C-2C24-4ACA-8ABA-09C3F011544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5057" y="1131888"/>
            <a:ext cx="4321175" cy="3600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BED9BB3B-F7C8-608A-5676-20C82BBBE6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155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Chart with supporting text</a:t>
            </a:r>
            <a:endParaRPr lang="ru-RU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EFB0758B-F3D5-2545-1BA6-C0F85B773D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44714"/>
            <a:ext cx="2988332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75C8BFDA-9C88-4F81-4F7B-EBA9731B78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24601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432CAD52-9B26-1420-76BE-3725DB1F72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04488"/>
            <a:ext cx="2987625" cy="11075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</p:spTree>
    <p:extLst>
      <p:ext uri="{BB962C8B-B14F-4D97-AF65-F5344CB8AC3E}">
        <p14:creationId xmlns:p14="http://schemas.microsoft.com/office/powerpoint/2010/main" val="3933363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image+3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44714"/>
            <a:ext cx="2988332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Screenshots</a:t>
            </a:r>
            <a:endParaRPr lang="ru-RU" dirty="0"/>
          </a:p>
          <a:p>
            <a:pPr lvl="4"/>
            <a:r>
              <a:rPr lang="en-US" dirty="0"/>
              <a:t>Make a screenshot and paste on your slide to illustrate something.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24601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Usage</a:t>
            </a:r>
          </a:p>
          <a:p>
            <a:pPr lvl="4"/>
            <a:r>
              <a:rPr lang="en-US" dirty="0"/>
              <a:t>Use it when referencing anything from a site </a:t>
            </a:r>
            <a:endParaRPr lang="ru-RU" dirty="0"/>
          </a:p>
          <a:p>
            <a:pPr lvl="4"/>
            <a:r>
              <a:rPr lang="en-US" dirty="0"/>
              <a:t>to a product.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04488"/>
            <a:ext cx="2987625" cy="103551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Highlight</a:t>
            </a:r>
          </a:p>
          <a:p>
            <a:pPr lvl="4"/>
            <a:r>
              <a:rPr lang="en-US" dirty="0"/>
              <a:t>Highlight any area to draw attention to it.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881935-8B8F-46BC-AC58-6AE8618AD3E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BA6C0DA8-D963-4140-849B-B36CA74DAB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432117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BF1BCD73-5451-EBF4-90DA-1B5AFD4094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Screenshots and call-outs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4202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wide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864165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BEF5C1F1-1B25-F0AF-1731-945F388F5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Screenshots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369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wide screen image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864165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chemeClr val="bg2"/>
                </a:solidFill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796FD81F-A764-C650-8365-19B50C8E85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Screenshots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03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>
            <a:extLst>
              <a:ext uri="{FF2B5EF4-FFF2-40B4-BE49-F238E27FC236}">
                <a16:creationId xmlns:a16="http://schemas.microsoft.com/office/drawing/2014/main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26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This is where your big statement should be.</a:t>
            </a:r>
            <a:br>
              <a:rPr lang="ru-RU" dirty="0"/>
            </a:br>
            <a:r>
              <a:rPr lang="en-US" dirty="0"/>
              <a:t>Use light background</a:t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864165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image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864165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chemeClr val="bg2"/>
                </a:solidFill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3546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аблица 9"/>
          <p:cNvSpPr>
            <a:spLocks noGrp="1"/>
          </p:cNvSpPr>
          <p:nvPr>
            <p:ph type="tbl" sz="quarter" idx="11" hasCustomPrompt="1"/>
          </p:nvPr>
        </p:nvSpPr>
        <p:spPr>
          <a:xfrm>
            <a:off x="250825" y="1131591"/>
            <a:ext cx="8642350" cy="360074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93F185-748D-4142-B889-E9E2A48CD7EC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9AF8825E-A21A-D9DA-0E86-AA43EA1D7B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Table with titles</a:t>
            </a:r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able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19A15C6-1F75-49C7-9861-12821906450E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8" name="Таблица 9">
            <a:extLst>
              <a:ext uri="{FF2B5EF4-FFF2-40B4-BE49-F238E27FC236}">
                <a16:creationId xmlns:a16="http://schemas.microsoft.com/office/drawing/2014/main" id="{003C9678-E091-488B-9D3D-2CA02CA830D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250825" y="1131591"/>
            <a:ext cx="8642350" cy="360074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1DF603DA-2EFC-FCE7-A554-28E71B8C22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Table with titles</a:t>
            </a:r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2 images+2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B05432-EAA9-43B3-8087-36403D00A5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87378" cy="5143500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id="{A255040C-0236-4524-972D-54ACDE8C0B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1357" y="1139037"/>
            <a:ext cx="1432742" cy="14327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08EB97E7-AC24-4319-A780-C168E7F7B97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92068" y="1139037"/>
            <a:ext cx="1432742" cy="143271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3885D-E9FA-4F2B-B974-4968CC5A4C9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814FF5DE-0084-40F5-AB6D-2B4EFA756D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588" y="2715766"/>
            <a:ext cx="2268239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solidFill>
                  <a:srgbClr val="000000"/>
                </a:solidFill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Before</a:t>
            </a:r>
            <a:endParaRPr lang="ru-RU" dirty="0"/>
          </a:p>
          <a:p>
            <a:pPr lvl="4"/>
            <a:r>
              <a:rPr lang="en-US" sz="1400" dirty="0"/>
              <a:t>Paste icon or image that supports your point here.</a:t>
            </a:r>
            <a:endParaRPr lang="ru-RU" sz="1400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4D397B2B-CA12-4452-BD16-4B05EC81EF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1208" y="2715766"/>
            <a:ext cx="2268239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After</a:t>
            </a:r>
            <a:endParaRPr lang="ru-RU" dirty="0"/>
          </a:p>
          <a:p>
            <a:pPr lvl="4"/>
            <a:r>
              <a:rPr lang="en-US" sz="1400" dirty="0"/>
              <a:t>Make sure your icons and pictures are consistent with Kaspersky graphics.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C97018B5-8D60-D87B-5AFE-A8F30CE742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858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3586529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Dark Background (pa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EE678F22-539B-4701-AB6A-638EB5E620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2857" y="-89205"/>
            <a:ext cx="11560628" cy="5232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C7B2A6-C67F-FF8A-A854-B547985CE646}"/>
              </a:ext>
            </a:extLst>
          </p:cNvPr>
          <p:cNvSpPr txBox="1"/>
          <p:nvPr userDrawn="1"/>
        </p:nvSpPr>
        <p:spPr>
          <a:xfrm>
            <a:off x="7655252" y="39895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E9796-F46D-40D6-9BB0-BFBEA219EE85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Kaspersky Sans Display" panose="020B00030200000200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B7FB58-B3FD-43AD-9310-13FD1B917CEE}"/>
              </a:ext>
            </a:extLst>
          </p:cNvPr>
          <p:cNvSpPr txBox="1"/>
          <p:nvPr userDrawn="1"/>
        </p:nvSpPr>
        <p:spPr>
          <a:xfrm>
            <a:off x="7572376" y="203596"/>
            <a:ext cx="1308497" cy="24237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Kaspersky Sans Display" panose="020B0003020000020004" pitchFamily="34" charset="-52"/>
              </a:defRPr>
            </a:lvl1pPr>
            <a:lvl2pPr marL="742950" indent="-285750">
              <a:defRPr>
                <a:solidFill>
                  <a:schemeClr val="tx1"/>
                </a:solidFill>
                <a:latin typeface="Kaspersky Sans Display" panose="020B0003020000020004" pitchFamily="34" charset="-52"/>
              </a:defRPr>
            </a:lvl2pPr>
            <a:lvl3pPr marL="1143000" indent="-228600">
              <a:defRPr>
                <a:solidFill>
                  <a:schemeClr val="tx1"/>
                </a:solidFill>
                <a:latin typeface="Kaspersky Sans Display" panose="020B0003020000020004" pitchFamily="34" charset="-52"/>
              </a:defRPr>
            </a:lvl3pPr>
            <a:lvl4pPr marL="1600200" indent="-228600">
              <a:defRPr>
                <a:solidFill>
                  <a:schemeClr val="tx1"/>
                </a:solidFill>
                <a:latin typeface="Kaspersky Sans Display" panose="020B0003020000020004" pitchFamily="34" charset="-52"/>
              </a:defRPr>
            </a:lvl4pPr>
            <a:lvl5pPr marL="2057400" indent="-228600">
              <a:defRPr>
                <a:solidFill>
                  <a:schemeClr val="tx1"/>
                </a:solidFill>
                <a:latin typeface="Kaspersky Sans Display" panose="020B0003020000020004" pitchFamily="34" charset="-5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 Display" panose="020B0003020000020004" pitchFamily="34" charset="-5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 Display" panose="020B0003020000020004" pitchFamily="34" charset="-5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 Display" panose="020B0003020000020004" pitchFamily="34" charset="-5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 Display" panose="020B0003020000020004" pitchFamily="34" charset="-52"/>
              </a:defRPr>
            </a:lvl9pPr>
          </a:lstStyle>
          <a:p>
            <a:pPr algn="r"/>
            <a:fld id="{574BCAB6-39D1-449F-BAAD-0B8436A4DC20}" type="slidenum">
              <a:rPr lang="en-US" altLang="ru-RU" sz="975">
                <a:solidFill>
                  <a:schemeClr val="bg1"/>
                </a:solidFill>
              </a:rPr>
              <a:pPr algn="r"/>
              <a:t>‹#›</a:t>
            </a:fld>
            <a:endParaRPr lang="ru-RU" altLang="ru-RU" sz="975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Изображение выглядит как фиолетовый, темнота, Фиолетов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D36188CF-3AF2-46D7-8E7C-561410FF4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" y="322"/>
            <a:ext cx="7848029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4527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302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> </a:t>
            </a:r>
            <a:r>
              <a:rPr lang="en-US" dirty="0"/>
              <a:t>Use dark background for more meaningful points.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475DA-C2BB-40B7-897D-5C5ED675AD6E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3F0EACDB-4B04-0A5B-913C-6E29F6CCCC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3538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1D9317-49B3-4925-A0C5-F488C407CE03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B76965EF-9460-4A27-BA06-36B9BD349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255" y="2571750"/>
            <a:ext cx="4428479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None/>
              <a:defRPr sz="18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B823B381-C4BB-C948-AC56-BC3A2131E3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1D9317-49B3-4925-A0C5-F488C407CE03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B76965EF-9460-4A27-BA06-36B9BD349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255" y="2571750"/>
            <a:ext cx="4428479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None/>
              <a:defRPr sz="18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29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D8869E02-03E6-46B7-B241-C73D838D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4862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Template with </a:t>
            </a:r>
            <a:br>
              <a:rPr lang="en-US" dirty="0"/>
            </a:br>
            <a:r>
              <a:rPr lang="en-US" dirty="0"/>
              <a:t>primary color palette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14" r:id="rId2"/>
    <p:sldLayoutId id="2147483715" r:id="rId3"/>
    <p:sldLayoutId id="2147483819" r:id="rId4"/>
    <p:sldLayoutId id="2147483821" r:id="rId5"/>
    <p:sldLayoutId id="2147483716" r:id="rId6"/>
    <p:sldLayoutId id="2147483721" r:id="rId7"/>
    <p:sldLayoutId id="2147483718" r:id="rId8"/>
    <p:sldLayoutId id="2147483822" r:id="rId9"/>
    <p:sldLayoutId id="2147483769" r:id="rId10"/>
    <p:sldLayoutId id="2147483736" r:id="rId11"/>
    <p:sldLayoutId id="2147483815" r:id="rId12"/>
    <p:sldLayoutId id="2147483816" r:id="rId13"/>
    <p:sldLayoutId id="2147483784" r:id="rId14"/>
    <p:sldLayoutId id="2147483829" r:id="rId15"/>
    <p:sldLayoutId id="2147483779" r:id="rId16"/>
    <p:sldLayoutId id="2147483823" r:id="rId17"/>
    <p:sldLayoutId id="2147483780" r:id="rId18"/>
    <p:sldLayoutId id="2147483824" r:id="rId19"/>
    <p:sldLayoutId id="2147483775" r:id="rId20"/>
    <p:sldLayoutId id="2147483826" r:id="rId21"/>
    <p:sldLayoutId id="2147483776" r:id="rId22"/>
    <p:sldLayoutId id="2147483825" r:id="rId23"/>
    <p:sldLayoutId id="2147483710" r:id="rId24"/>
    <p:sldLayoutId id="2147483712" r:id="rId25"/>
    <p:sldLayoutId id="2147483763" r:id="rId26"/>
    <p:sldLayoutId id="2147483744" r:id="rId27"/>
    <p:sldLayoutId id="2147483827" r:id="rId28"/>
    <p:sldLayoutId id="2147483795" r:id="rId29"/>
    <p:sldLayoutId id="2147483742" r:id="rId30"/>
    <p:sldLayoutId id="2147483828" r:id="rId31"/>
    <p:sldLayoutId id="2147483812" r:id="rId32"/>
    <p:sldLayoutId id="2147483782" r:id="rId33"/>
    <p:sldLayoutId id="2147483785" r:id="rId34"/>
    <p:sldLayoutId id="2147483783" r:id="rId35"/>
    <p:sldLayoutId id="2147483806" r:id="rId36"/>
    <p:sldLayoutId id="2147483807" r:id="rId37"/>
    <p:sldLayoutId id="2147483808" r:id="rId38"/>
    <p:sldLayoutId id="2147483745" r:id="rId39"/>
    <p:sldLayoutId id="2147483787" r:id="rId40"/>
    <p:sldLayoutId id="2147483799" r:id="rId41"/>
    <p:sldLayoutId id="2147483800" r:id="rId42"/>
    <p:sldLayoutId id="2147483770" r:id="rId43"/>
    <p:sldLayoutId id="2147483773" r:id="rId44"/>
    <p:sldLayoutId id="2147483743" r:id="rId45"/>
    <p:sldLayoutId id="2147483747" r:id="rId46"/>
    <p:sldLayoutId id="2147483746" r:id="rId47"/>
    <p:sldLayoutId id="2147483741" r:id="rId48"/>
    <p:sldLayoutId id="2147483740" r:id="rId49"/>
    <p:sldLayoutId id="2147483738" r:id="rId50"/>
    <p:sldLayoutId id="2147483798" r:id="rId51"/>
    <p:sldLayoutId id="2147483813" r:id="rId52"/>
    <p:sldLayoutId id="2147483814" r:id="rId53"/>
    <p:sldLayoutId id="2147483755" r:id="rId54"/>
    <p:sldLayoutId id="2147483758" r:id="rId55"/>
    <p:sldLayoutId id="2147483797" r:id="rId56"/>
    <p:sldLayoutId id="2147483809" r:id="rId57"/>
    <p:sldLayoutId id="2147483810" r:id="rId58"/>
    <p:sldLayoutId id="2147483793" r:id="rId59"/>
    <p:sldLayoutId id="2147483761" r:id="rId60"/>
    <p:sldLayoutId id="2147483792" r:id="rId61"/>
    <p:sldLayoutId id="2147483762" r:id="rId62"/>
    <p:sldLayoutId id="2147483754" r:id="rId63"/>
    <p:sldLayoutId id="2147483781" r:id="rId64"/>
    <p:sldLayoutId id="2147483830" r:id="rId6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4000" b="0" i="0" kern="1200" baseline="0" smtClean="0">
          <a:solidFill>
            <a:schemeClr val="tx1"/>
          </a:solidFill>
          <a:latin typeface="Kaspersky Sans Display" panose="020B00030200000200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microsoft.com/office/2007/relationships/hdphoto" Target="../media/hdphoto1.wdp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sv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9" Type="http://schemas.openxmlformats.org/officeDocument/2006/relationships/image" Target="../media/image9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microsoft.com/office/2007/relationships/hdphoto" Target="../media/hdphoto1.wdp"/><Relationship Id="rId7" Type="http://schemas.openxmlformats.org/officeDocument/2006/relationships/image" Target="../media/image3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.wdp"/><Relationship Id="rId7" Type="http://schemas.openxmlformats.org/officeDocument/2006/relationships/image" Target="../media/image6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1.wdp"/><Relationship Id="rId7" Type="http://schemas.openxmlformats.org/officeDocument/2006/relationships/image" Target="../media/image6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43508" y="1563638"/>
            <a:ext cx="4464496" cy="1800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800" dirty="0">
                <a:latin typeface="Kaspersky Sans Display Medium" panose="020B0003020000020004" pitchFamily="34" charset="0"/>
              </a:rPr>
              <a:t>ИИ в кибербезопасности:</a:t>
            </a:r>
            <a:br>
              <a:rPr lang="en-US" sz="2800" dirty="0">
                <a:latin typeface="Kaspersky Sans Display Medium" panose="020B0003020000020004" pitchFamily="34" charset="0"/>
              </a:rPr>
            </a:br>
            <a:r>
              <a:rPr lang="ru-RU" sz="2000" dirty="0">
                <a:latin typeface="Kaspersky Sans Display Medium" panose="020B0003020000020004" pitchFamily="34" charset="0"/>
              </a:rPr>
              <a:t>инструмент и объект защиты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6532B2-BD32-45C9-8E5F-2F155D9767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508" y="97738"/>
            <a:ext cx="6804756" cy="34832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400" dirty="0">
                <a:latin typeface="Kaspersky Sans Display Medium" panose="020B0003020000020004" pitchFamily="34" charset="0"/>
              </a:rPr>
              <a:t>III</a:t>
            </a:r>
            <a:r>
              <a:rPr lang="ru-RU" sz="1400" dirty="0">
                <a:latin typeface="Kaspersky Sans Display Medium" panose="020B0003020000020004" pitchFamily="34" charset="0"/>
              </a:rPr>
              <a:t> ФОРУМ «ТЕХНОЛОГИИ ДОВЕРЕННОГО ИСКУСТВЕННОГО ИНТЕЛЛЕКТА»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5C1F68-5033-8ACA-0A7B-F547576E89BF}"/>
              </a:ext>
            </a:extLst>
          </p:cNvPr>
          <p:cNvSpPr txBox="1"/>
          <p:nvPr/>
        </p:nvSpPr>
        <p:spPr>
          <a:xfrm>
            <a:off x="156824" y="471799"/>
            <a:ext cx="3332487" cy="262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0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20.05.2025, Москва, кластер «Ломоносов»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81475-6CBE-C3FF-1ADD-1FC6C6C24E22}"/>
              </a:ext>
            </a:extLst>
          </p:cNvPr>
          <p:cNvSpPr txBox="1"/>
          <p:nvPr/>
        </p:nvSpPr>
        <p:spPr>
          <a:xfrm>
            <a:off x="261705" y="3383864"/>
            <a:ext cx="213712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dirty="0">
                <a:solidFill>
                  <a:schemeClr val="bg2"/>
                </a:solidFill>
                <a:latin typeface="Kaspersky Sans Display Medium" panose="020B0003020000020004" pitchFamily="34" charset="0"/>
              </a:rPr>
              <a:t>Андрей Лаврентьев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E148F-1F41-B590-7B63-CE3187CC6EC1}"/>
              </a:ext>
            </a:extLst>
          </p:cNvPr>
          <p:cNvSpPr txBox="1"/>
          <p:nvPr/>
        </p:nvSpPr>
        <p:spPr>
          <a:xfrm>
            <a:off x="261705" y="3737899"/>
            <a:ext cx="36038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2"/>
                </a:solidFill>
                <a:latin typeface="Kaspersky Sans Display" panose="020B0003020000020004" pitchFamily="34" charset="0"/>
              </a:rPr>
              <a:t>Руководитель отдела развития технологий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8055C7-7E78-D292-286F-4E1BA7BC9B02}"/>
              </a:ext>
            </a:extLst>
          </p:cNvPr>
          <p:cNvSpPr txBox="1"/>
          <p:nvPr/>
        </p:nvSpPr>
        <p:spPr>
          <a:xfrm>
            <a:off x="251614" y="286865"/>
            <a:ext cx="2626331" cy="396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ts val="2475"/>
              </a:lnSpc>
              <a:defRPr sz="2000">
                <a:solidFill>
                  <a:srgbClr val="000000"/>
                </a:solidFill>
                <a:latin typeface="Kaspersky Sans Display Medium" panose="020B0003020000020004" pitchFamily="34" charset="0"/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AIST.kaspersky.com</a:t>
            </a:r>
          </a:p>
          <a:p>
            <a:r>
              <a:rPr lang="ru-RU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573CB-CC46-B67F-F09B-F493A7E80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807554"/>
            <a:ext cx="5064155" cy="2502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1F93B-5ECE-6C70-24C9-7F27AF0E1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464" y="803544"/>
            <a:ext cx="3564396" cy="1214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4C0C53-2474-940D-EBAE-B4BAD3B47C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9"/>
          <a:stretch/>
        </p:blipFill>
        <p:spPr>
          <a:xfrm>
            <a:off x="5467464" y="2169377"/>
            <a:ext cx="3572013" cy="1260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4B61F-5783-0C0C-28FC-C01D34B07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464" y="3579862"/>
            <a:ext cx="3572013" cy="11906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5E7FC3-9439-9AE6-790C-2354F7423328}"/>
              </a:ext>
            </a:extLst>
          </p:cNvPr>
          <p:cNvSpPr/>
          <p:nvPr/>
        </p:nvSpPr>
        <p:spPr>
          <a:xfrm>
            <a:off x="250825" y="3352921"/>
            <a:ext cx="5004556" cy="1644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dirty="0">
                <a:solidFill>
                  <a:schemeClr val="bg2"/>
                </a:solidFill>
                <a:latin typeface="Kaspersky Sans Display" panose="020B0003020000020004" pitchFamily="34" charset="0"/>
                <a:ea typeface="Calibri" panose="020F0502020204030204" pitchFamily="34" charset="0"/>
              </a:rPr>
              <a:t>Основные разделы: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/>
                </a:solidFill>
                <a:latin typeface="Kaspersky Sans Display" panose="020B0003020000020004" pitchFamily="34" charset="0"/>
                <a:ea typeface="Calibri" panose="020F0502020204030204" pitchFamily="34" charset="0"/>
              </a:rPr>
              <a:t>Ландшафт угроз ИИ;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/>
                </a:solidFill>
                <a:latin typeface="Kaspersky Sans Display" panose="020B0003020000020004" pitchFamily="34" charset="0"/>
                <a:ea typeface="Calibri" panose="020F0502020204030204" pitchFamily="34" charset="0"/>
              </a:rPr>
              <a:t>Безопасность ИИ в различных отраслях;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/>
                </a:solidFill>
                <a:latin typeface="Kaspersky Sans Display" panose="020B0003020000020004" pitchFamily="34" charset="0"/>
              </a:rPr>
              <a:t>Сведения о регулировании ИИ;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/>
                </a:solidFill>
                <a:latin typeface="Kaspersky Sans Display" panose="020B0003020000020004" pitchFamily="34" charset="0"/>
                <a:ea typeface="Calibri" panose="020F0502020204030204" pitchFamily="34" charset="0"/>
              </a:rPr>
              <a:t>Перечень сервисов по защите ИИ.</a:t>
            </a:r>
            <a:endParaRPr lang="ru-RU" sz="1400" dirty="0">
              <a:solidFill>
                <a:schemeClr val="bg2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360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5C7FFB-091A-008E-919D-B1AF829B8F91}"/>
              </a:ext>
            </a:extLst>
          </p:cNvPr>
          <p:cNvSpPr txBox="1"/>
          <p:nvPr/>
        </p:nvSpPr>
        <p:spPr>
          <a:xfrm>
            <a:off x="253481" y="303184"/>
            <a:ext cx="8479685" cy="396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ts val="2475"/>
              </a:lnSpc>
              <a:defRPr sz="2000">
                <a:solidFill>
                  <a:srgbClr val="000000"/>
                </a:solidFill>
                <a:latin typeface="Kaspersky Sans Display Medium" panose="020B0003020000020004" pitchFamily="34" charset="0"/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Исследования и устранение уязвимостей 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95E98-36A5-AC3E-1DAE-8F74607459EC}"/>
              </a:ext>
            </a:extLst>
          </p:cNvPr>
          <p:cNvSpPr txBox="1"/>
          <p:nvPr/>
        </p:nvSpPr>
        <p:spPr>
          <a:xfrm>
            <a:off x="8733166" y="33527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fld id="{74A90209-1FFF-40AE-AB81-62E2B6A7FCFD}" type="slidenum">
              <a:rPr lang="ru-RU" sz="1350">
                <a:solidFill>
                  <a:prstClr val="black"/>
                </a:solidFill>
                <a:latin typeface="Calibri" panose="020F0502020204030204"/>
              </a:rPr>
              <a:pPr defTabSz="685800">
                <a:defRPr/>
              </a:pPr>
              <a:t>11</a:t>
            </a:fld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12" descr="https://www.ispras.ru/downloads/style/logo_ispras_ru.jpg">
            <a:extLst>
              <a:ext uri="{FF2B5EF4-FFF2-40B4-BE49-F238E27FC236}">
                <a16:creationId xmlns:a16="http://schemas.microsoft.com/office/drawing/2014/main" id="{05FB72B5-E21E-D1B7-7294-CC181567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296" y="303184"/>
            <a:ext cx="1238233" cy="32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7">
            <a:extLst>
              <a:ext uri="{FF2B5EF4-FFF2-40B4-BE49-F238E27FC236}">
                <a16:creationId xmlns:a16="http://schemas.microsoft.com/office/drawing/2014/main" id="{36CEBB09-9204-887C-EF08-2504425747ED}"/>
              </a:ext>
            </a:extLst>
          </p:cNvPr>
          <p:cNvSpPr/>
          <p:nvPr/>
        </p:nvSpPr>
        <p:spPr>
          <a:xfrm>
            <a:off x="243478" y="915566"/>
            <a:ext cx="3873915" cy="885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1600" b="1" dirty="0">
                <a:solidFill>
                  <a:srgbClr val="23D1AE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Компьютерное зрение </a:t>
            </a:r>
            <a:br>
              <a:rPr lang="ru-RU" sz="1600" b="1" dirty="0">
                <a:solidFill>
                  <a:srgbClr val="23D1AE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состязательные атаки и обучение,</a:t>
            </a:r>
            <a:r>
              <a:rPr lang="en-US" sz="1400" dirty="0">
                <a:solidFill>
                  <a:schemeClr val="bg2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защита ИИ с применением </a:t>
            </a:r>
            <a:r>
              <a:rPr lang="ru-RU" sz="1400" dirty="0" err="1">
                <a:solidFill>
                  <a:schemeClr val="bg2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нейроморфных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 технологий</a:t>
            </a:r>
            <a:endParaRPr lang="ru-RU" sz="1200" dirty="0">
              <a:solidFill>
                <a:schemeClr val="bg2"/>
              </a:solidFill>
              <a:latin typeface="Kaspersky Sans Display Light" panose="020B000302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8D128FCD-9C9A-EC71-0B1D-60740E001CCF}"/>
              </a:ext>
            </a:extLst>
          </p:cNvPr>
          <p:cNvSpPr/>
          <p:nvPr/>
        </p:nvSpPr>
        <p:spPr>
          <a:xfrm>
            <a:off x="4967164" y="915566"/>
            <a:ext cx="3744416" cy="885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1600" b="1" dirty="0">
                <a:solidFill>
                  <a:srgbClr val="23D1AE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Временные ряды (</a:t>
            </a:r>
            <a:r>
              <a:rPr lang="en-US" sz="1600" b="1" dirty="0">
                <a:solidFill>
                  <a:srgbClr val="23D1AE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time series)</a:t>
            </a:r>
            <a:br>
              <a:rPr lang="ru-RU" sz="1400" b="1" dirty="0">
                <a:solidFill>
                  <a:srgbClr val="23D1AE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противодействие состязательным атакам на промышленные данные</a:t>
            </a: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6A1F4A38-59AA-1D27-922A-D218AF76A3A5}"/>
              </a:ext>
            </a:extLst>
          </p:cNvPr>
          <p:cNvSpPr/>
          <p:nvPr/>
        </p:nvSpPr>
        <p:spPr>
          <a:xfrm>
            <a:off x="243478" y="3162800"/>
            <a:ext cx="3643807" cy="885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1600" b="1" dirty="0">
                <a:solidFill>
                  <a:srgbClr val="23D1AE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Большие языковые модели (</a:t>
            </a:r>
            <a:r>
              <a:rPr lang="en-US" sz="1600" b="1" dirty="0">
                <a:solidFill>
                  <a:srgbClr val="23D1AE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LLM)</a:t>
            </a:r>
            <a:br>
              <a:rPr lang="ru-RU" sz="1600" b="1" dirty="0">
                <a:solidFill>
                  <a:srgbClr val="23D1AE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маркировка и обнаружение </a:t>
            </a:r>
            <a:r>
              <a:rPr lang="en-US" sz="1400" dirty="0">
                <a:solidFill>
                  <a:schemeClr val="bg2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LLM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-контента, устойчивое к атаке перефразированием</a:t>
            </a:r>
            <a:endParaRPr lang="ru-RU" sz="1200" dirty="0">
              <a:solidFill>
                <a:schemeClr val="bg2"/>
              </a:solidFill>
              <a:latin typeface="Kaspersky Sans Display Light" panose="020B000302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4276592B-E61B-C74D-28FB-66795B1100F3}"/>
              </a:ext>
            </a:extLst>
          </p:cNvPr>
          <p:cNvSpPr/>
          <p:nvPr/>
        </p:nvSpPr>
        <p:spPr>
          <a:xfrm>
            <a:off x="4963722" y="3162800"/>
            <a:ext cx="3643807" cy="885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1600" b="1" dirty="0">
                <a:solidFill>
                  <a:srgbClr val="23D1AE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Доверенные </a:t>
            </a:r>
            <a:r>
              <a:rPr lang="en-US" sz="1600" b="1" dirty="0">
                <a:solidFill>
                  <a:srgbClr val="23D1AE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ML</a:t>
            </a:r>
            <a:r>
              <a:rPr lang="ru-RU" sz="1600" b="1" dirty="0">
                <a:solidFill>
                  <a:srgbClr val="23D1AE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-фреймворки</a:t>
            </a:r>
            <a:br>
              <a:rPr lang="ru-RU" sz="1600" b="1" dirty="0">
                <a:solidFill>
                  <a:srgbClr val="23D1AE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доверенный </a:t>
            </a:r>
            <a:r>
              <a:rPr lang="ru-RU" sz="1400" dirty="0" err="1">
                <a:solidFill>
                  <a:schemeClr val="bg2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TensorFlow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 в продукте для предиктивной аналитики</a:t>
            </a:r>
            <a:endParaRPr lang="ru-RU" sz="1200" dirty="0">
              <a:solidFill>
                <a:schemeClr val="bg2"/>
              </a:solidFill>
              <a:latin typeface="Kaspersky Sans Display Light" panose="020B00030200000200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11">
            <a:extLst>
              <a:ext uri="{FF2B5EF4-FFF2-40B4-BE49-F238E27FC236}">
                <a16:creationId xmlns:a16="http://schemas.microsoft.com/office/drawing/2014/main" id="{9F5BFEC4-A44A-A3CA-BECD-64FB55E02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382" y="1904648"/>
            <a:ext cx="1429243" cy="793371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DE02422-7C23-5FF9-0D41-610CA1C01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4476" y="1860092"/>
            <a:ext cx="1429243" cy="897302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F2F07480-DC00-4405-D784-05CF15AF5890}"/>
              </a:ext>
            </a:extLst>
          </p:cNvPr>
          <p:cNvSpPr/>
          <p:nvPr/>
        </p:nvSpPr>
        <p:spPr>
          <a:xfrm>
            <a:off x="5136265" y="2734918"/>
            <a:ext cx="2805694" cy="194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NASA: </a:t>
            </a:r>
            <a:r>
              <a:rPr lang="fr-FR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Commercial </a:t>
            </a:r>
            <a:r>
              <a:rPr lang="fr-FR" sz="600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Modular</a:t>
            </a:r>
            <a:r>
              <a:rPr lang="fr-FR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Aero-Propulsion System Simulation (C-MAPSS)</a:t>
            </a:r>
            <a:endParaRPr lang="ru-RU" sz="600" dirty="0">
              <a:solidFill>
                <a:schemeClr val="bg2"/>
              </a:solidFill>
              <a:latin typeface="Kaspersky Sans Display Light" panose="020B0003020000020004" pitchFamily="34" charset="0"/>
            </a:endParaRPr>
          </a:p>
        </p:txBody>
      </p:sp>
      <p:pic>
        <p:nvPicPr>
          <p:cNvPr id="13" name="Рисунок 15">
            <a:extLst>
              <a:ext uri="{FF2B5EF4-FFF2-40B4-BE49-F238E27FC236}">
                <a16:creationId xmlns:a16="http://schemas.microsoft.com/office/drawing/2014/main" id="{8F21AAA5-81A5-115F-D95D-6C01D63B9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789" y="1906503"/>
            <a:ext cx="1799718" cy="1044837"/>
          </a:xfrm>
          <a:prstGeom prst="rect">
            <a:avLst/>
          </a:prstGeom>
        </p:spPr>
      </p:pic>
      <p:pic>
        <p:nvPicPr>
          <p:cNvPr id="14" name="Рисунок 3">
            <a:extLst>
              <a:ext uri="{FF2B5EF4-FFF2-40B4-BE49-F238E27FC236}">
                <a16:creationId xmlns:a16="http://schemas.microsoft.com/office/drawing/2014/main" id="{B3638DF3-CDB3-BB24-B9DC-5A6E9E8E4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620" y="4119922"/>
            <a:ext cx="1836204" cy="871480"/>
          </a:xfrm>
          <a:prstGeom prst="rect">
            <a:avLst/>
          </a:prstGeom>
        </p:spPr>
      </p:pic>
      <p:cxnSp>
        <p:nvCxnSpPr>
          <p:cNvPr id="15" name="Прямая соединительная линия 5">
            <a:extLst>
              <a:ext uri="{FF2B5EF4-FFF2-40B4-BE49-F238E27FC236}">
                <a16:creationId xmlns:a16="http://schemas.microsoft.com/office/drawing/2014/main" id="{5E06CDD8-ACAD-C504-798F-6003BEA9D788}"/>
              </a:ext>
            </a:extLst>
          </p:cNvPr>
          <p:cNvCxnSpPr>
            <a:cxnSpLocks/>
          </p:cNvCxnSpPr>
          <p:nvPr/>
        </p:nvCxnSpPr>
        <p:spPr>
          <a:xfrm>
            <a:off x="4488194" y="1131590"/>
            <a:ext cx="0" cy="3859812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20">
            <a:extLst>
              <a:ext uri="{FF2B5EF4-FFF2-40B4-BE49-F238E27FC236}">
                <a16:creationId xmlns:a16="http://schemas.microsoft.com/office/drawing/2014/main" id="{BCA87F9C-0FFA-D185-C48F-88DA223575F0}"/>
              </a:ext>
            </a:extLst>
          </p:cNvPr>
          <p:cNvCxnSpPr/>
          <p:nvPr/>
        </p:nvCxnSpPr>
        <p:spPr>
          <a:xfrm>
            <a:off x="252921" y="3111810"/>
            <a:ext cx="8480245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25">
            <a:extLst>
              <a:ext uri="{FF2B5EF4-FFF2-40B4-BE49-F238E27FC236}">
                <a16:creationId xmlns:a16="http://schemas.microsoft.com/office/drawing/2014/main" id="{947A8EF1-E44B-5605-73C5-9D7135CAB9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3495"/>
          <a:stretch/>
        </p:blipFill>
        <p:spPr>
          <a:xfrm>
            <a:off x="3496490" y="1979953"/>
            <a:ext cx="687267" cy="966682"/>
          </a:xfrm>
          <a:prstGeom prst="rect">
            <a:avLst/>
          </a:prstGeom>
        </p:spPr>
      </p:pic>
      <p:pic>
        <p:nvPicPr>
          <p:cNvPr id="18" name="Рисунок 27">
            <a:extLst>
              <a:ext uri="{FF2B5EF4-FFF2-40B4-BE49-F238E27FC236}">
                <a16:creationId xmlns:a16="http://schemas.microsoft.com/office/drawing/2014/main" id="{3AE8C79C-8768-93A4-6EF3-1569677479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554" y="4083403"/>
            <a:ext cx="1993807" cy="9130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F59AE8-1A5A-FEFA-83D2-7B491BD73422}"/>
              </a:ext>
            </a:extLst>
          </p:cNvPr>
          <p:cNvSpPr txBox="1"/>
          <p:nvPr/>
        </p:nvSpPr>
        <p:spPr>
          <a:xfrm>
            <a:off x="4986821" y="4143837"/>
            <a:ext cx="14683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2"/>
                </a:solidFill>
              </a:rPr>
              <a:t>Система раннего обнаружения аномалий</a:t>
            </a:r>
            <a:br>
              <a:rPr lang="ru-RU" sz="1100" dirty="0">
                <a:solidFill>
                  <a:schemeClr val="bg2"/>
                </a:solidFill>
              </a:rPr>
            </a:br>
            <a:r>
              <a:rPr lang="ru-RU" sz="1100" dirty="0">
                <a:solidFill>
                  <a:schemeClr val="bg2"/>
                </a:solidFill>
              </a:rPr>
              <a:t>Kaspersky MLAD</a:t>
            </a:r>
          </a:p>
        </p:txBody>
      </p:sp>
      <p:pic>
        <p:nvPicPr>
          <p:cNvPr id="20" name="Рисунок 32">
            <a:extLst>
              <a:ext uri="{FF2B5EF4-FFF2-40B4-BE49-F238E27FC236}">
                <a16:creationId xmlns:a16="http://schemas.microsoft.com/office/drawing/2014/main" id="{044359CE-98F8-3731-E58C-30163A0A3C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7809" y="2316605"/>
            <a:ext cx="876818" cy="312326"/>
          </a:xfrm>
          <a:prstGeom prst="rect">
            <a:avLst/>
          </a:prstGeom>
        </p:spPr>
      </p:pic>
      <p:pic>
        <p:nvPicPr>
          <p:cNvPr id="21" name="Рисунок 35">
            <a:extLst>
              <a:ext uri="{FF2B5EF4-FFF2-40B4-BE49-F238E27FC236}">
                <a16:creationId xmlns:a16="http://schemas.microsoft.com/office/drawing/2014/main" id="{4D0CBB9B-C588-1B95-FA7D-00CF120C68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7809" y="2656130"/>
            <a:ext cx="876818" cy="264304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id="{6A7C2F43-1FC1-EBE4-BF4B-628F6F5FCD5D}"/>
              </a:ext>
            </a:extLst>
          </p:cNvPr>
          <p:cNvSpPr/>
          <p:nvPr/>
        </p:nvSpPr>
        <p:spPr>
          <a:xfrm>
            <a:off x="2502609" y="1916569"/>
            <a:ext cx="993881" cy="416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Плата с 16 </a:t>
            </a:r>
            <a:r>
              <a:rPr lang="ru-RU" sz="600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нейроморфными</a:t>
            </a:r>
            <a:br>
              <a:rPr lang="ru-RU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</a:br>
            <a:r>
              <a:rPr lang="ru-RU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чипами «Алтай»</a:t>
            </a:r>
          </a:p>
        </p:txBody>
      </p:sp>
      <p:pic>
        <p:nvPicPr>
          <p:cNvPr id="23" name="Рисунок 4">
            <a:extLst>
              <a:ext uri="{FF2B5EF4-FFF2-40B4-BE49-F238E27FC236}">
                <a16:creationId xmlns:a16="http://schemas.microsoft.com/office/drawing/2014/main" id="{133756A8-A000-C48A-ADE3-27969752A4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31179" y="206270"/>
            <a:ext cx="1205117" cy="49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4896480" y="928660"/>
            <a:ext cx="3959638" cy="3895339"/>
          </a:xfrm>
          <a:ln>
            <a:solidFill>
              <a:schemeClr val="bg1">
                <a:alpha val="47000"/>
              </a:schemeClr>
            </a:solidFill>
          </a:ln>
        </p:spPr>
        <p:txBody>
          <a:bodyPr lIns="216000" tIns="216000" rIns="216000" bIns="216000"/>
          <a:lstStyle/>
          <a:p>
            <a:r>
              <a:rPr lang="ru-RU" sz="1800" dirty="0">
                <a:solidFill>
                  <a:srgbClr val="FFFF00"/>
                </a:solidFill>
                <a:latin typeface="Helvetica Neue" panose="02000503000000020004" pitchFamily="2" charset="0"/>
              </a:rPr>
              <a:t>Система безопасности </a:t>
            </a:r>
            <a:br>
              <a:rPr lang="en-US" sz="1800" dirty="0">
                <a:solidFill>
                  <a:srgbClr val="FFFF00"/>
                </a:solidFill>
                <a:latin typeface="Helvetica Neue" panose="02000503000000020004" pitchFamily="2" charset="0"/>
              </a:rPr>
            </a:br>
            <a:r>
              <a:rPr lang="ru-RU" sz="1800" dirty="0">
                <a:solidFill>
                  <a:srgbClr val="FFFF00"/>
                </a:solidFill>
                <a:latin typeface="Helvetica Neue" panose="02000503000000020004" pitchFamily="2" charset="0"/>
              </a:rPr>
              <a:t>в центре операционной системы</a:t>
            </a:r>
            <a:endParaRPr lang="en-US" sz="12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200" dirty="0">
              <a:latin typeface="Helvetica Neue" panose="02000503000000020004" pitchFamily="2" charset="0"/>
            </a:endParaRPr>
          </a:p>
          <a:p>
            <a:pPr algn="l"/>
            <a:r>
              <a:rPr lang="en-US" sz="1600" dirty="0">
                <a:latin typeface="Helvetica Neue" panose="02000503000000020004" pitchFamily="2" charset="0"/>
              </a:rPr>
              <a:t>Security Subsystem – KSS – </a:t>
            </a:r>
            <a:br>
              <a:rPr lang="ru-RU" sz="1600" dirty="0">
                <a:latin typeface="Helvetica Neue" panose="02000503000000020004" pitchFamily="2" charset="0"/>
              </a:rPr>
            </a:br>
            <a:r>
              <a:rPr lang="en-US" sz="1600" dirty="0">
                <a:latin typeface="Helvetica Neue" panose="02000503000000020004" pitchFamily="2" charset="0"/>
              </a:rPr>
              <a:t>in the core of</a:t>
            </a:r>
            <a:r>
              <a:rPr lang="ru-RU" sz="1600" dirty="0">
                <a:latin typeface="Helvetica Neue" panose="02000503000000020004" pitchFamily="2" charset="0"/>
              </a:rPr>
              <a:t> </a:t>
            </a:r>
            <a:r>
              <a:rPr lang="en-US" sz="1600" dirty="0">
                <a:latin typeface="Helvetica Neue" panose="02000503000000020004" pitchFamily="2" charset="0"/>
              </a:rPr>
              <a:t>Kaspersky OS</a:t>
            </a:r>
            <a:endParaRPr lang="ru-RU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ru-RU" sz="1600" dirty="0">
              <a:latin typeface="Helvetica Neue" panose="02000503000000020004" pitchFamily="2" charset="0"/>
            </a:endParaRPr>
          </a:p>
          <a:p>
            <a:pPr algn="l"/>
            <a:endParaRPr lang="ru-RU" sz="1600" dirty="0">
              <a:latin typeface="Helvetica Neue" panose="02000503000000020004" pitchFamily="2" charset="0"/>
            </a:endParaRPr>
          </a:p>
          <a:p>
            <a:pPr algn="l"/>
            <a:r>
              <a:rPr lang="ru-RU" sz="1600" dirty="0">
                <a:latin typeface="Helvetica Neue" panose="02000503000000020004" pitchFamily="2" charset="0"/>
              </a:rPr>
              <a:t>Адаптация к угрозам = новые политики безопасности</a:t>
            </a:r>
            <a:endParaRPr lang="en-US" sz="1600" dirty="0">
              <a:latin typeface="Helvetica Neue" panose="02000503000000020004" pitchFamily="2" charset="0"/>
            </a:endParaRPr>
          </a:p>
          <a:p>
            <a:r>
              <a:rPr lang="en-US" sz="1600" dirty="0">
                <a:latin typeface="Helvetica Neue" panose="02000503000000020004" pitchFamily="2" charset="0"/>
              </a:rPr>
              <a:t>  </a:t>
            </a:r>
            <a:endParaRPr lang="ru-RU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ru-RU" sz="1600" dirty="0">
                <a:latin typeface="Helvetica Neue" panose="02000503000000020004" pitchFamily="2" charset="0"/>
              </a:rPr>
              <a:t>У</a:t>
            </a: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стойчивый к атакам ИИ для генерации политик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200" dirty="0">
              <a:latin typeface="Helvetica Neue" panose="02000503000000020004" pitchFamily="2" charset="0"/>
            </a:endParaRPr>
          </a:p>
          <a:p>
            <a:pPr algn="l"/>
            <a:endParaRPr lang="en-US" sz="1200" dirty="0">
              <a:latin typeface="Helvetica Neue" panose="02000503000000020004" pitchFamily="2" charset="0"/>
            </a:endParaRPr>
          </a:p>
          <a:p>
            <a:pPr algn="l"/>
            <a:r>
              <a:rPr lang="en-US" sz="1200" dirty="0">
                <a:latin typeface="Helvetica Neue" panose="02000503000000020004" pitchFamily="2" charset="0"/>
              </a:rPr>
              <a:t>           </a:t>
            </a:r>
            <a:endParaRPr lang="en-US" sz="1400" dirty="0">
              <a:latin typeface="Helvetica Neue" panose="02000503000000020004" pitchFamily="2" charset="0"/>
            </a:endParaRPr>
          </a:p>
          <a:p>
            <a:r>
              <a:rPr lang="en-US" sz="1200" dirty="0">
                <a:latin typeface="Helvetica Neue" panose="02000503000000020004" pitchFamily="2" charset="0"/>
              </a:rPr>
              <a:t> </a:t>
            </a:r>
          </a:p>
          <a:p>
            <a:endParaRPr lang="en-US" sz="1200" dirty="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6DE64158-69CB-126B-69DA-9731C549E7BC}"/>
              </a:ext>
            </a:extLst>
          </p:cNvPr>
          <p:cNvSpPr txBox="1">
            <a:spLocks/>
          </p:cNvSpPr>
          <p:nvPr/>
        </p:nvSpPr>
        <p:spPr>
          <a:xfrm>
            <a:off x="287523" y="936000"/>
            <a:ext cx="3959999" cy="3888000"/>
          </a:xfrm>
          <a:prstGeom prst="rect">
            <a:avLst/>
          </a:prstGeom>
          <a:ln>
            <a:solidFill>
              <a:schemeClr val="bg1">
                <a:alpha val="47000"/>
              </a:schemeClr>
            </a:solidFill>
          </a:ln>
        </p:spPr>
        <p:txBody>
          <a:bodyPr lIns="216000" tIns="216000" rIns="216000" bIns="21600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kern="1200">
                <a:solidFill>
                  <a:schemeClr val="bg1"/>
                </a:solidFill>
                <a:latin typeface="Kaspersky Sans Display" panose="020B000302000002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rgbClr val="FFFF00"/>
                </a:solidFill>
                <a:latin typeface="+mn-lt"/>
              </a:rPr>
              <a:t>Иммунная система в центре биологического организма</a:t>
            </a:r>
            <a:endParaRPr lang="en-US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 </a:t>
            </a:r>
            <a:endParaRPr lang="ru-RU" sz="1200" dirty="0">
              <a:latin typeface="+mn-lt"/>
            </a:endParaRPr>
          </a:p>
          <a:p>
            <a:endParaRPr lang="ru-RU" sz="1200" dirty="0">
              <a:latin typeface="+mn-lt"/>
            </a:endParaRPr>
          </a:p>
          <a:p>
            <a:endParaRPr lang="ru-RU" sz="1200" dirty="0">
              <a:latin typeface="+mn-lt"/>
            </a:endParaRPr>
          </a:p>
          <a:p>
            <a:endParaRPr lang="ru-RU" sz="1200" dirty="0">
              <a:latin typeface="+mn-lt"/>
            </a:endParaRPr>
          </a:p>
          <a:p>
            <a:endParaRPr lang="ru-RU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r>
              <a:rPr lang="ru-RU" sz="1600" dirty="0">
                <a:latin typeface="+mn-lt"/>
              </a:rPr>
              <a:t>Адаптация</a:t>
            </a:r>
            <a:r>
              <a:rPr lang="en-US" sz="1600" dirty="0">
                <a:latin typeface="+mn-lt"/>
              </a:rPr>
              <a:t> = </a:t>
            </a:r>
            <a:r>
              <a:rPr lang="ru-RU" sz="1600" dirty="0">
                <a:latin typeface="+mn-lt"/>
              </a:rPr>
              <a:t>новые антитела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  </a:t>
            </a:r>
          </a:p>
          <a:p>
            <a:r>
              <a:rPr lang="ru-RU" sz="1600" dirty="0">
                <a:latin typeface="+mn-lt"/>
              </a:rPr>
              <a:t>Иммунная система должна быть здоровой, иначе возможны </a:t>
            </a:r>
            <a:br>
              <a:rPr lang="ru-RU" sz="1600" dirty="0">
                <a:latin typeface="+mn-lt"/>
              </a:rPr>
            </a:br>
            <a:r>
              <a:rPr lang="ru-RU" sz="1600" dirty="0" err="1">
                <a:latin typeface="+mn-lt"/>
              </a:rPr>
              <a:t>аутоимунные</a:t>
            </a:r>
            <a:r>
              <a:rPr lang="ru-RU" sz="1600" dirty="0">
                <a:latin typeface="+mn-lt"/>
              </a:rPr>
              <a:t> заболевания</a:t>
            </a:r>
            <a:endParaRPr lang="en-US" sz="1200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8D6526-28EB-95C9-E5FB-BDEBE44BA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82" y="159482"/>
            <a:ext cx="1702218" cy="134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4">
            <a:extLst>
              <a:ext uri="{FF2B5EF4-FFF2-40B4-BE49-F238E27FC236}">
                <a16:creationId xmlns:a16="http://schemas.microsoft.com/office/drawing/2014/main" id="{F5DFB611-18E6-FBD8-8B6C-1D73105B5B1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05551"/>
          </a:xfrm>
          <a:prstGeom prst="rect">
            <a:avLst/>
          </a:prstGeom>
          <a:ln>
            <a:noFill/>
          </a:ln>
        </p:spPr>
        <p:txBody>
          <a:bodyPr lIns="216000" tIns="216000" rIns="216000" bIns="21600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bg1"/>
                </a:solidFill>
                <a:latin typeface="Kaspersky Sans Display" panose="020B000302000002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effectLst/>
                <a:latin typeface="+mn-lt"/>
              </a:rPr>
              <a:t>Кибер-иммунные системы и ИИ</a:t>
            </a:r>
            <a:endParaRPr lang="en" sz="240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0253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>
            <a:extLst>
              <a:ext uri="{FF2B5EF4-FFF2-40B4-BE49-F238E27FC236}">
                <a16:creationId xmlns:a16="http://schemas.microsoft.com/office/drawing/2014/main" id="{EC85B8F0-ADCB-0E66-5CB7-C7ADC8E4F051}"/>
              </a:ext>
            </a:extLst>
          </p:cNvPr>
          <p:cNvSpPr txBox="1">
            <a:spLocks/>
          </p:cNvSpPr>
          <p:nvPr/>
        </p:nvSpPr>
        <p:spPr>
          <a:xfrm>
            <a:off x="221732" y="226222"/>
            <a:ext cx="7956884" cy="476072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7613" fontAlgn="base">
              <a:lnSpc>
                <a:spcPct val="90000"/>
              </a:lnSpc>
              <a:spcAft>
                <a:spcPct val="0"/>
              </a:spcAft>
              <a:buNone/>
              <a:defRPr/>
            </a:pPr>
            <a:r>
              <a:rPr lang="ru-RU" sz="2400" dirty="0">
                <a:solidFill>
                  <a:srgbClr val="FFFFFF"/>
                </a:solidFill>
                <a:latin typeface="Kaspersky Sans Display" panose="020B0003020000020004" pitchFamily="34" charset="-52"/>
                <a:cs typeface="Arial" panose="020B0604020202020204" pitchFamily="34" charset="0"/>
              </a:rPr>
              <a:t>Предиктивная аналитика –  инструмент на основе  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C16B1-26C7-34DB-F45A-EB799F97A836}"/>
              </a:ext>
            </a:extLst>
          </p:cNvPr>
          <p:cNvSpPr txBox="1"/>
          <p:nvPr/>
        </p:nvSpPr>
        <p:spPr>
          <a:xfrm>
            <a:off x="409406" y="2325141"/>
            <a:ext cx="4481654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783">
              <a:spcAft>
                <a:spcPts val="1200"/>
              </a:spcAft>
              <a:defRPr/>
            </a:pPr>
            <a:r>
              <a:rPr lang="ru-RU" sz="1400" dirty="0">
                <a:solidFill>
                  <a:srgbClr val="C9CCCE"/>
                </a:solidFill>
                <a:latin typeface="Kaspersky Sans Display"/>
                <a:cs typeface="Arial"/>
              </a:rPr>
              <a:t>Раннее обнаружение аномалий в технологическом </a:t>
            </a:r>
            <a:br>
              <a:rPr lang="en-US" sz="1400" dirty="0">
                <a:solidFill>
                  <a:srgbClr val="C9CCCE"/>
                </a:solidFill>
                <a:latin typeface="Kaspersky Sans Display"/>
                <a:cs typeface="Arial"/>
              </a:rPr>
            </a:br>
            <a:r>
              <a:rPr lang="ru-RU" sz="1400" dirty="0">
                <a:solidFill>
                  <a:srgbClr val="C9CCCE"/>
                </a:solidFill>
                <a:latin typeface="Kaspersky Sans Display"/>
                <a:cs typeface="Arial"/>
              </a:rPr>
              <a:t>процессе,  в работе оборудования,  в потоке событий </a:t>
            </a:r>
            <a:br>
              <a:rPr lang="en-US" sz="1400" dirty="0">
                <a:solidFill>
                  <a:srgbClr val="C9CCCE"/>
                </a:solidFill>
                <a:latin typeface="Kaspersky Sans Display"/>
                <a:cs typeface="Arial"/>
              </a:rPr>
            </a:br>
            <a:r>
              <a:rPr lang="ru-RU" sz="1400" dirty="0">
                <a:solidFill>
                  <a:srgbClr val="C9CCCE"/>
                </a:solidFill>
                <a:latin typeface="Kaspersky Sans Display"/>
                <a:cs typeface="Arial"/>
              </a:rPr>
              <a:t>от промышленных и информационных систем.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BB47F220-D3EE-18F9-CD90-62FE8F8EB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63" y="1321414"/>
            <a:ext cx="2614422" cy="669292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44DB2AA8-89E5-2E4A-014A-1A943A007477}"/>
              </a:ext>
            </a:extLst>
          </p:cNvPr>
          <p:cNvGrpSpPr/>
          <p:nvPr/>
        </p:nvGrpSpPr>
        <p:grpSpPr>
          <a:xfrm>
            <a:off x="4864568" y="912930"/>
            <a:ext cx="4099920" cy="3891068"/>
            <a:chOff x="4715966" y="614496"/>
            <a:chExt cx="4099920" cy="3891068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EFE3C97-1CC3-810D-4319-D0063E88EEB7}"/>
                </a:ext>
              </a:extLst>
            </p:cNvPr>
            <p:cNvSpPr/>
            <p:nvPr/>
          </p:nvSpPr>
          <p:spPr>
            <a:xfrm>
              <a:off x="8070500" y="3377741"/>
              <a:ext cx="72077" cy="73268"/>
            </a:xfrm>
            <a:custGeom>
              <a:avLst/>
              <a:gdLst>
                <a:gd name="connsiteX0" fmla="*/ 72077 w 72077"/>
                <a:gd name="connsiteY0" fmla="*/ 0 h 73268"/>
                <a:gd name="connsiteX1" fmla="*/ 0 w 72077"/>
                <a:gd name="connsiteY1" fmla="*/ 0 h 73268"/>
                <a:gd name="connsiteX2" fmla="*/ 0 w 72077"/>
                <a:gd name="connsiteY2" fmla="*/ 73269 h 73268"/>
                <a:gd name="connsiteX3" fmla="*/ 72077 w 72077"/>
                <a:gd name="connsiteY3" fmla="*/ 73269 h 73268"/>
                <a:gd name="connsiteX4" fmla="*/ 72077 w 72077"/>
                <a:gd name="connsiteY4" fmla="*/ 0 h 7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77" h="73268">
                  <a:moveTo>
                    <a:pt x="72077" y="0"/>
                  </a:moveTo>
                  <a:lnTo>
                    <a:pt x="0" y="0"/>
                  </a:lnTo>
                  <a:lnTo>
                    <a:pt x="0" y="73269"/>
                  </a:lnTo>
                  <a:lnTo>
                    <a:pt x="72077" y="73269"/>
                  </a:lnTo>
                  <a:lnTo>
                    <a:pt x="72077" y="0"/>
                  </a:lnTo>
                  <a:close/>
                </a:path>
              </a:pathLst>
            </a:custGeom>
            <a:noFill/>
            <a:ln w="937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2A3D991-436A-1311-8BE6-60D2D19C68A6}"/>
                </a:ext>
              </a:extLst>
            </p:cNvPr>
            <p:cNvSpPr/>
            <p:nvPr/>
          </p:nvSpPr>
          <p:spPr>
            <a:xfrm>
              <a:off x="8178616" y="3377741"/>
              <a:ext cx="72077" cy="73247"/>
            </a:xfrm>
            <a:custGeom>
              <a:avLst/>
              <a:gdLst>
                <a:gd name="connsiteX0" fmla="*/ 0 w 72077"/>
                <a:gd name="connsiteY0" fmla="*/ 73248 h 73247"/>
                <a:gd name="connsiteX1" fmla="*/ 38437 w 72077"/>
                <a:gd name="connsiteY1" fmla="*/ 0 h 73247"/>
                <a:gd name="connsiteX2" fmla="*/ 72077 w 72077"/>
                <a:gd name="connsiteY2" fmla="*/ 73248 h 73247"/>
                <a:gd name="connsiteX3" fmla="*/ 0 w 72077"/>
                <a:gd name="connsiteY3" fmla="*/ 73248 h 7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77" h="73247">
                  <a:moveTo>
                    <a:pt x="0" y="73248"/>
                  </a:moveTo>
                  <a:lnTo>
                    <a:pt x="38437" y="0"/>
                  </a:lnTo>
                  <a:lnTo>
                    <a:pt x="72077" y="73248"/>
                  </a:lnTo>
                  <a:lnTo>
                    <a:pt x="0" y="73248"/>
                  </a:lnTo>
                  <a:close/>
                </a:path>
              </a:pathLst>
            </a:custGeom>
            <a:noFill/>
            <a:ln w="937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A54FEA9-38E6-B01E-5748-A9E31B85E795}"/>
                </a:ext>
              </a:extLst>
            </p:cNvPr>
            <p:cNvSpPr/>
            <p:nvPr/>
          </p:nvSpPr>
          <p:spPr>
            <a:xfrm>
              <a:off x="8286733" y="3377709"/>
              <a:ext cx="72077" cy="73271"/>
            </a:xfrm>
            <a:custGeom>
              <a:avLst/>
              <a:gdLst>
                <a:gd name="connsiteX0" fmla="*/ 36039 w 72077"/>
                <a:gd name="connsiteY0" fmla="*/ 73272 h 73271"/>
                <a:gd name="connsiteX1" fmla="*/ 72077 w 72077"/>
                <a:gd name="connsiteY1" fmla="*/ 36636 h 73271"/>
                <a:gd name="connsiteX2" fmla="*/ 36039 w 72077"/>
                <a:gd name="connsiteY2" fmla="*/ 0 h 73271"/>
                <a:gd name="connsiteX3" fmla="*/ 0 w 72077"/>
                <a:gd name="connsiteY3" fmla="*/ 36636 h 73271"/>
                <a:gd name="connsiteX4" fmla="*/ 36039 w 72077"/>
                <a:gd name="connsiteY4" fmla="*/ 73272 h 7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77" h="73271">
                  <a:moveTo>
                    <a:pt x="36039" y="73272"/>
                  </a:moveTo>
                  <a:cubicBezTo>
                    <a:pt x="55939" y="73272"/>
                    <a:pt x="72077" y="56867"/>
                    <a:pt x="72077" y="36636"/>
                  </a:cubicBezTo>
                  <a:cubicBezTo>
                    <a:pt x="72077" y="16401"/>
                    <a:pt x="55939" y="0"/>
                    <a:pt x="36039" y="0"/>
                  </a:cubicBezTo>
                  <a:cubicBezTo>
                    <a:pt x="16138" y="0"/>
                    <a:pt x="0" y="16401"/>
                    <a:pt x="0" y="36636"/>
                  </a:cubicBezTo>
                  <a:cubicBezTo>
                    <a:pt x="0" y="56867"/>
                    <a:pt x="16138" y="73272"/>
                    <a:pt x="36039" y="73272"/>
                  </a:cubicBezTo>
                  <a:close/>
                </a:path>
              </a:pathLst>
            </a:custGeom>
            <a:noFill/>
            <a:ln w="937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6F74B31-6866-5DD2-21D5-C45867ED372C}"/>
                </a:ext>
              </a:extLst>
            </p:cNvPr>
            <p:cNvSpPr/>
            <p:nvPr/>
          </p:nvSpPr>
          <p:spPr>
            <a:xfrm>
              <a:off x="8070500" y="3474526"/>
              <a:ext cx="72077" cy="73268"/>
            </a:xfrm>
            <a:custGeom>
              <a:avLst/>
              <a:gdLst>
                <a:gd name="connsiteX0" fmla="*/ 72077 w 72077"/>
                <a:gd name="connsiteY0" fmla="*/ 0 h 73268"/>
                <a:gd name="connsiteX1" fmla="*/ 0 w 72077"/>
                <a:gd name="connsiteY1" fmla="*/ 0 h 73268"/>
                <a:gd name="connsiteX2" fmla="*/ 0 w 72077"/>
                <a:gd name="connsiteY2" fmla="*/ 73269 h 73268"/>
                <a:gd name="connsiteX3" fmla="*/ 72077 w 72077"/>
                <a:gd name="connsiteY3" fmla="*/ 73269 h 73268"/>
                <a:gd name="connsiteX4" fmla="*/ 72077 w 72077"/>
                <a:gd name="connsiteY4" fmla="*/ 0 h 7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77" h="73268">
                  <a:moveTo>
                    <a:pt x="72077" y="0"/>
                  </a:moveTo>
                  <a:lnTo>
                    <a:pt x="0" y="0"/>
                  </a:lnTo>
                  <a:lnTo>
                    <a:pt x="0" y="73269"/>
                  </a:lnTo>
                  <a:lnTo>
                    <a:pt x="72077" y="73269"/>
                  </a:lnTo>
                  <a:lnTo>
                    <a:pt x="72077" y="0"/>
                  </a:lnTo>
                  <a:close/>
                </a:path>
              </a:pathLst>
            </a:custGeom>
            <a:noFill/>
            <a:ln w="937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EE6DE67-3FA9-9C4B-AFBD-E3785B4AFA7E}"/>
                </a:ext>
              </a:extLst>
            </p:cNvPr>
            <p:cNvSpPr/>
            <p:nvPr/>
          </p:nvSpPr>
          <p:spPr>
            <a:xfrm>
              <a:off x="8178616" y="3474526"/>
              <a:ext cx="72077" cy="73247"/>
            </a:xfrm>
            <a:custGeom>
              <a:avLst/>
              <a:gdLst>
                <a:gd name="connsiteX0" fmla="*/ 0 w 72077"/>
                <a:gd name="connsiteY0" fmla="*/ 73247 h 73247"/>
                <a:gd name="connsiteX1" fmla="*/ 38437 w 72077"/>
                <a:gd name="connsiteY1" fmla="*/ 0 h 73247"/>
                <a:gd name="connsiteX2" fmla="*/ 72077 w 72077"/>
                <a:gd name="connsiteY2" fmla="*/ 73247 h 73247"/>
                <a:gd name="connsiteX3" fmla="*/ 0 w 72077"/>
                <a:gd name="connsiteY3" fmla="*/ 73247 h 7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77" h="73247">
                  <a:moveTo>
                    <a:pt x="0" y="73247"/>
                  </a:moveTo>
                  <a:lnTo>
                    <a:pt x="38437" y="0"/>
                  </a:lnTo>
                  <a:lnTo>
                    <a:pt x="72077" y="73247"/>
                  </a:lnTo>
                  <a:lnTo>
                    <a:pt x="0" y="73247"/>
                  </a:lnTo>
                  <a:close/>
                </a:path>
              </a:pathLst>
            </a:custGeom>
            <a:noFill/>
            <a:ln w="937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1D699E9-53D4-849E-2FDE-30E72E3BCA1C}"/>
                </a:ext>
              </a:extLst>
            </p:cNvPr>
            <p:cNvSpPr/>
            <p:nvPr/>
          </p:nvSpPr>
          <p:spPr>
            <a:xfrm>
              <a:off x="8286733" y="3474494"/>
              <a:ext cx="72077" cy="73268"/>
            </a:xfrm>
            <a:custGeom>
              <a:avLst/>
              <a:gdLst>
                <a:gd name="connsiteX0" fmla="*/ 36039 w 72077"/>
                <a:gd name="connsiteY0" fmla="*/ 73268 h 73268"/>
                <a:gd name="connsiteX1" fmla="*/ 72077 w 72077"/>
                <a:gd name="connsiteY1" fmla="*/ 36636 h 73268"/>
                <a:gd name="connsiteX2" fmla="*/ 36039 w 72077"/>
                <a:gd name="connsiteY2" fmla="*/ 0 h 73268"/>
                <a:gd name="connsiteX3" fmla="*/ 0 w 72077"/>
                <a:gd name="connsiteY3" fmla="*/ 36636 h 73268"/>
                <a:gd name="connsiteX4" fmla="*/ 36039 w 72077"/>
                <a:gd name="connsiteY4" fmla="*/ 73268 h 7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77" h="73268">
                  <a:moveTo>
                    <a:pt x="36039" y="73268"/>
                  </a:moveTo>
                  <a:cubicBezTo>
                    <a:pt x="55939" y="73268"/>
                    <a:pt x="72077" y="56867"/>
                    <a:pt x="72077" y="36636"/>
                  </a:cubicBezTo>
                  <a:cubicBezTo>
                    <a:pt x="72077" y="16401"/>
                    <a:pt x="55939" y="0"/>
                    <a:pt x="36039" y="0"/>
                  </a:cubicBezTo>
                  <a:cubicBezTo>
                    <a:pt x="16138" y="0"/>
                    <a:pt x="0" y="16401"/>
                    <a:pt x="0" y="36636"/>
                  </a:cubicBezTo>
                  <a:cubicBezTo>
                    <a:pt x="0" y="56867"/>
                    <a:pt x="16138" y="73268"/>
                    <a:pt x="36039" y="73268"/>
                  </a:cubicBezTo>
                  <a:close/>
                </a:path>
              </a:pathLst>
            </a:custGeom>
            <a:noFill/>
            <a:ln w="9370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125ADC9-D275-E49E-0D90-AD21B9125EFD}"/>
                </a:ext>
              </a:extLst>
            </p:cNvPr>
            <p:cNvSpPr/>
            <p:nvPr/>
          </p:nvSpPr>
          <p:spPr>
            <a:xfrm>
              <a:off x="8070500" y="3581197"/>
              <a:ext cx="72077" cy="73271"/>
            </a:xfrm>
            <a:custGeom>
              <a:avLst/>
              <a:gdLst>
                <a:gd name="connsiteX0" fmla="*/ 72077 w 72077"/>
                <a:gd name="connsiteY0" fmla="*/ 0 h 73271"/>
                <a:gd name="connsiteX1" fmla="*/ 0 w 72077"/>
                <a:gd name="connsiteY1" fmla="*/ 0 h 73271"/>
                <a:gd name="connsiteX2" fmla="*/ 0 w 72077"/>
                <a:gd name="connsiteY2" fmla="*/ 73272 h 73271"/>
                <a:gd name="connsiteX3" fmla="*/ 72077 w 72077"/>
                <a:gd name="connsiteY3" fmla="*/ 73272 h 73271"/>
                <a:gd name="connsiteX4" fmla="*/ 72077 w 72077"/>
                <a:gd name="connsiteY4" fmla="*/ 0 h 7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77" h="73271">
                  <a:moveTo>
                    <a:pt x="72077" y="0"/>
                  </a:moveTo>
                  <a:lnTo>
                    <a:pt x="0" y="0"/>
                  </a:lnTo>
                  <a:lnTo>
                    <a:pt x="0" y="73272"/>
                  </a:lnTo>
                  <a:lnTo>
                    <a:pt x="72077" y="73272"/>
                  </a:lnTo>
                  <a:lnTo>
                    <a:pt x="72077" y="0"/>
                  </a:lnTo>
                  <a:close/>
                </a:path>
              </a:pathLst>
            </a:custGeom>
            <a:noFill/>
            <a:ln w="9370" cap="rnd">
              <a:solidFill>
                <a:srgbClr val="FFFF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9B963B5-19A8-5650-541C-15E421E2BF2B}"/>
                </a:ext>
              </a:extLst>
            </p:cNvPr>
            <p:cNvSpPr/>
            <p:nvPr/>
          </p:nvSpPr>
          <p:spPr>
            <a:xfrm>
              <a:off x="8286733" y="3581197"/>
              <a:ext cx="72077" cy="73247"/>
            </a:xfrm>
            <a:custGeom>
              <a:avLst/>
              <a:gdLst>
                <a:gd name="connsiteX0" fmla="*/ 0 w 72077"/>
                <a:gd name="connsiteY0" fmla="*/ 73248 h 73247"/>
                <a:gd name="connsiteX1" fmla="*/ 38430 w 72077"/>
                <a:gd name="connsiteY1" fmla="*/ 0 h 73247"/>
                <a:gd name="connsiteX2" fmla="*/ 72077 w 72077"/>
                <a:gd name="connsiteY2" fmla="*/ 73248 h 73247"/>
                <a:gd name="connsiteX3" fmla="*/ 0 w 72077"/>
                <a:gd name="connsiteY3" fmla="*/ 73248 h 7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77" h="73247">
                  <a:moveTo>
                    <a:pt x="0" y="73248"/>
                  </a:moveTo>
                  <a:lnTo>
                    <a:pt x="38430" y="0"/>
                  </a:lnTo>
                  <a:lnTo>
                    <a:pt x="72077" y="73248"/>
                  </a:lnTo>
                  <a:lnTo>
                    <a:pt x="0" y="73248"/>
                  </a:lnTo>
                  <a:close/>
                </a:path>
              </a:pathLst>
            </a:custGeom>
            <a:noFill/>
            <a:ln w="9370" cap="rnd">
              <a:solidFill>
                <a:srgbClr val="FFFF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D97D1E2-A8D5-CCD5-868D-748E4AD46277}"/>
                </a:ext>
              </a:extLst>
            </p:cNvPr>
            <p:cNvSpPr/>
            <p:nvPr/>
          </p:nvSpPr>
          <p:spPr>
            <a:xfrm>
              <a:off x="8178616" y="3581166"/>
              <a:ext cx="72077" cy="73271"/>
            </a:xfrm>
            <a:custGeom>
              <a:avLst/>
              <a:gdLst>
                <a:gd name="connsiteX0" fmla="*/ 36039 w 72077"/>
                <a:gd name="connsiteY0" fmla="*/ 73272 h 73271"/>
                <a:gd name="connsiteX1" fmla="*/ 72077 w 72077"/>
                <a:gd name="connsiteY1" fmla="*/ 36636 h 73271"/>
                <a:gd name="connsiteX2" fmla="*/ 36039 w 72077"/>
                <a:gd name="connsiteY2" fmla="*/ 0 h 73271"/>
                <a:gd name="connsiteX3" fmla="*/ 0 w 72077"/>
                <a:gd name="connsiteY3" fmla="*/ 36636 h 73271"/>
                <a:gd name="connsiteX4" fmla="*/ 36039 w 72077"/>
                <a:gd name="connsiteY4" fmla="*/ 73272 h 7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77" h="73271">
                  <a:moveTo>
                    <a:pt x="36039" y="73272"/>
                  </a:moveTo>
                  <a:cubicBezTo>
                    <a:pt x="55939" y="73272"/>
                    <a:pt x="72077" y="56871"/>
                    <a:pt x="72077" y="36636"/>
                  </a:cubicBezTo>
                  <a:cubicBezTo>
                    <a:pt x="72077" y="16405"/>
                    <a:pt x="55939" y="0"/>
                    <a:pt x="36039" y="0"/>
                  </a:cubicBezTo>
                  <a:cubicBezTo>
                    <a:pt x="16135" y="0"/>
                    <a:pt x="0" y="16405"/>
                    <a:pt x="0" y="36636"/>
                  </a:cubicBezTo>
                  <a:cubicBezTo>
                    <a:pt x="0" y="56871"/>
                    <a:pt x="16135" y="73272"/>
                    <a:pt x="36039" y="73272"/>
                  </a:cubicBezTo>
                  <a:close/>
                </a:path>
              </a:pathLst>
            </a:custGeom>
            <a:noFill/>
            <a:ln w="9370" cap="rnd">
              <a:solidFill>
                <a:srgbClr val="FFFF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1F2E696-F123-4B73-E0EB-206427C503A2}"/>
                </a:ext>
              </a:extLst>
            </p:cNvPr>
            <p:cNvSpPr/>
            <p:nvPr/>
          </p:nvSpPr>
          <p:spPr>
            <a:xfrm>
              <a:off x="5401877" y="4105018"/>
              <a:ext cx="1719310" cy="400546"/>
            </a:xfrm>
            <a:custGeom>
              <a:avLst/>
              <a:gdLst>
                <a:gd name="connsiteX0" fmla="*/ 1652862 w 1719310"/>
                <a:gd name="connsiteY0" fmla="*/ 0 h 400546"/>
                <a:gd name="connsiteX1" fmla="*/ 66448 w 1719310"/>
                <a:gd name="connsiteY1" fmla="*/ 0 h 400546"/>
                <a:gd name="connsiteX2" fmla="*/ 0 w 1719310"/>
                <a:gd name="connsiteY2" fmla="*/ 52967 h 400546"/>
                <a:gd name="connsiteX3" fmla="*/ 0 w 1719310"/>
                <a:gd name="connsiteY3" fmla="*/ 347597 h 400546"/>
                <a:gd name="connsiteX4" fmla="*/ 66448 w 1719310"/>
                <a:gd name="connsiteY4" fmla="*/ 400547 h 400546"/>
                <a:gd name="connsiteX5" fmla="*/ 1652862 w 1719310"/>
                <a:gd name="connsiteY5" fmla="*/ 400547 h 400546"/>
                <a:gd name="connsiteX6" fmla="*/ 1719311 w 1719310"/>
                <a:gd name="connsiteY6" fmla="*/ 347597 h 400546"/>
                <a:gd name="connsiteX7" fmla="*/ 1719311 w 1719310"/>
                <a:gd name="connsiteY7" fmla="*/ 52967 h 400546"/>
                <a:gd name="connsiteX8" fmla="*/ 1652862 w 1719310"/>
                <a:gd name="connsiteY8" fmla="*/ 0 h 40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9310" h="400546">
                  <a:moveTo>
                    <a:pt x="1652862" y="0"/>
                  </a:moveTo>
                  <a:lnTo>
                    <a:pt x="66448" y="0"/>
                  </a:lnTo>
                  <a:cubicBezTo>
                    <a:pt x="29749" y="0"/>
                    <a:pt x="0" y="23713"/>
                    <a:pt x="0" y="52967"/>
                  </a:cubicBezTo>
                  <a:lnTo>
                    <a:pt x="0" y="347597"/>
                  </a:lnTo>
                  <a:cubicBezTo>
                    <a:pt x="0" y="376830"/>
                    <a:pt x="29749" y="400547"/>
                    <a:pt x="66448" y="400547"/>
                  </a:cubicBezTo>
                  <a:lnTo>
                    <a:pt x="1652862" y="400547"/>
                  </a:lnTo>
                  <a:cubicBezTo>
                    <a:pt x="1689562" y="400547"/>
                    <a:pt x="1719311" y="376830"/>
                    <a:pt x="1719311" y="347597"/>
                  </a:cubicBezTo>
                  <a:lnTo>
                    <a:pt x="1719311" y="52967"/>
                  </a:lnTo>
                  <a:cubicBezTo>
                    <a:pt x="1719311" y="23713"/>
                    <a:pt x="1689562" y="0"/>
                    <a:pt x="1652862" y="0"/>
                  </a:cubicBezTo>
                  <a:close/>
                </a:path>
              </a:pathLst>
            </a:custGeom>
            <a:noFill/>
            <a:ln w="7028" cap="rnd">
              <a:solidFill>
                <a:srgbClr val="FFFF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RU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3C7210B-1BCC-E1CE-33B3-F101B7B5146D}"/>
                </a:ext>
              </a:extLst>
            </p:cNvPr>
            <p:cNvSpPr/>
            <p:nvPr/>
          </p:nvSpPr>
          <p:spPr>
            <a:xfrm>
              <a:off x="7609908" y="4105018"/>
              <a:ext cx="1205978" cy="400546"/>
            </a:xfrm>
            <a:custGeom>
              <a:avLst/>
              <a:gdLst>
                <a:gd name="connsiteX0" fmla="*/ 1159357 w 1205978"/>
                <a:gd name="connsiteY0" fmla="*/ 0 h 400546"/>
                <a:gd name="connsiteX1" fmla="*/ 46608 w 1205978"/>
                <a:gd name="connsiteY1" fmla="*/ 0 h 400546"/>
                <a:gd name="connsiteX2" fmla="*/ 0 w 1205978"/>
                <a:gd name="connsiteY2" fmla="*/ 52967 h 400546"/>
                <a:gd name="connsiteX3" fmla="*/ 0 w 1205978"/>
                <a:gd name="connsiteY3" fmla="*/ 347597 h 400546"/>
                <a:gd name="connsiteX4" fmla="*/ 46608 w 1205978"/>
                <a:gd name="connsiteY4" fmla="*/ 400547 h 400546"/>
                <a:gd name="connsiteX5" fmla="*/ 1159357 w 1205978"/>
                <a:gd name="connsiteY5" fmla="*/ 400547 h 400546"/>
                <a:gd name="connsiteX6" fmla="*/ 1205979 w 1205978"/>
                <a:gd name="connsiteY6" fmla="*/ 347597 h 400546"/>
                <a:gd name="connsiteX7" fmla="*/ 1205979 w 1205978"/>
                <a:gd name="connsiteY7" fmla="*/ 52967 h 400546"/>
                <a:gd name="connsiteX8" fmla="*/ 1159357 w 1205978"/>
                <a:gd name="connsiteY8" fmla="*/ 0 h 40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5978" h="400546">
                  <a:moveTo>
                    <a:pt x="1159357" y="0"/>
                  </a:moveTo>
                  <a:lnTo>
                    <a:pt x="46608" y="0"/>
                  </a:lnTo>
                  <a:cubicBezTo>
                    <a:pt x="20867" y="0"/>
                    <a:pt x="0" y="23713"/>
                    <a:pt x="0" y="52967"/>
                  </a:cubicBezTo>
                  <a:lnTo>
                    <a:pt x="0" y="347597"/>
                  </a:lnTo>
                  <a:cubicBezTo>
                    <a:pt x="0" y="376830"/>
                    <a:pt x="20867" y="400547"/>
                    <a:pt x="46608" y="400547"/>
                  </a:cubicBezTo>
                  <a:lnTo>
                    <a:pt x="1159357" y="400547"/>
                  </a:lnTo>
                  <a:cubicBezTo>
                    <a:pt x="1185129" y="400547"/>
                    <a:pt x="1205979" y="376830"/>
                    <a:pt x="1205979" y="347597"/>
                  </a:cubicBezTo>
                  <a:lnTo>
                    <a:pt x="1205979" y="52967"/>
                  </a:lnTo>
                  <a:cubicBezTo>
                    <a:pt x="1205979" y="23713"/>
                    <a:pt x="1185129" y="0"/>
                    <a:pt x="1159357" y="0"/>
                  </a:cubicBezTo>
                  <a:close/>
                </a:path>
              </a:pathLst>
            </a:custGeom>
            <a:noFill/>
            <a:ln w="7028" cap="rnd">
              <a:solidFill>
                <a:srgbClr val="FFFF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B959E2E-F689-A15C-57F0-162CC15B6B48}"/>
                </a:ext>
              </a:extLst>
            </p:cNvPr>
            <p:cNvSpPr/>
            <p:nvPr/>
          </p:nvSpPr>
          <p:spPr>
            <a:xfrm>
              <a:off x="7797714" y="4175992"/>
              <a:ext cx="811785" cy="256876"/>
            </a:xfrm>
            <a:custGeom>
              <a:avLst/>
              <a:gdLst>
                <a:gd name="connsiteX0" fmla="*/ 223366 w 811785"/>
                <a:gd name="connsiteY0" fmla="*/ 59028 h 256876"/>
                <a:gd name="connsiteX1" fmla="*/ 214253 w 811785"/>
                <a:gd name="connsiteY1" fmla="*/ 59028 h 256876"/>
                <a:gd name="connsiteX2" fmla="*/ 209359 w 811785"/>
                <a:gd name="connsiteY2" fmla="*/ 44861 h 256876"/>
                <a:gd name="connsiteX3" fmla="*/ 183875 w 811785"/>
                <a:gd name="connsiteY3" fmla="*/ 44861 h 256876"/>
                <a:gd name="connsiteX4" fmla="*/ 179065 w 811785"/>
                <a:gd name="connsiteY4" fmla="*/ 59028 h 256876"/>
                <a:gd name="connsiteX5" fmla="*/ 170120 w 811785"/>
                <a:gd name="connsiteY5" fmla="*/ 59028 h 256876"/>
                <a:gd name="connsiteX6" fmla="*/ 191385 w 811785"/>
                <a:gd name="connsiteY6" fmla="*/ 0 h 256876"/>
                <a:gd name="connsiteX7" fmla="*/ 202186 w 811785"/>
                <a:gd name="connsiteY7" fmla="*/ 0 h 256876"/>
                <a:gd name="connsiteX8" fmla="*/ 223366 w 811785"/>
                <a:gd name="connsiteY8" fmla="*/ 59028 h 256876"/>
                <a:gd name="connsiteX9" fmla="*/ 194760 w 811785"/>
                <a:gd name="connsiteY9" fmla="*/ 13070 h 256876"/>
                <a:gd name="connsiteX10" fmla="*/ 186575 w 811785"/>
                <a:gd name="connsiteY10" fmla="*/ 37103 h 256876"/>
                <a:gd name="connsiteX11" fmla="*/ 206743 w 811785"/>
                <a:gd name="connsiteY11" fmla="*/ 37103 h 256876"/>
                <a:gd name="connsiteX12" fmla="*/ 198473 w 811785"/>
                <a:gd name="connsiteY12" fmla="*/ 13070 h 256876"/>
                <a:gd name="connsiteX13" fmla="*/ 197292 w 811785"/>
                <a:gd name="connsiteY13" fmla="*/ 8854 h 256876"/>
                <a:gd name="connsiteX14" fmla="*/ 196026 w 811785"/>
                <a:gd name="connsiteY14" fmla="*/ 8854 h 256876"/>
                <a:gd name="connsiteX15" fmla="*/ 194760 w 811785"/>
                <a:gd name="connsiteY15" fmla="*/ 13070 h 256876"/>
                <a:gd name="connsiteX16" fmla="*/ 237276 w 811785"/>
                <a:gd name="connsiteY16" fmla="*/ 59028 h 256876"/>
                <a:gd name="connsiteX17" fmla="*/ 229006 w 811785"/>
                <a:gd name="connsiteY17" fmla="*/ 59028 h 256876"/>
                <a:gd name="connsiteX18" fmla="*/ 229006 w 811785"/>
                <a:gd name="connsiteY18" fmla="*/ 16022 h 256876"/>
                <a:gd name="connsiteX19" fmla="*/ 237276 w 811785"/>
                <a:gd name="connsiteY19" fmla="*/ 16022 h 256876"/>
                <a:gd name="connsiteX20" fmla="*/ 237276 w 811785"/>
                <a:gd name="connsiteY20" fmla="*/ 32634 h 256876"/>
                <a:gd name="connsiteX21" fmla="*/ 258793 w 811785"/>
                <a:gd name="connsiteY21" fmla="*/ 32634 h 256876"/>
                <a:gd name="connsiteX22" fmla="*/ 258793 w 811785"/>
                <a:gd name="connsiteY22" fmla="*/ 16022 h 256876"/>
                <a:gd name="connsiteX23" fmla="*/ 267063 w 811785"/>
                <a:gd name="connsiteY23" fmla="*/ 16022 h 256876"/>
                <a:gd name="connsiteX24" fmla="*/ 267063 w 811785"/>
                <a:gd name="connsiteY24" fmla="*/ 59028 h 256876"/>
                <a:gd name="connsiteX25" fmla="*/ 258793 w 811785"/>
                <a:gd name="connsiteY25" fmla="*/ 59028 h 256876"/>
                <a:gd name="connsiteX26" fmla="*/ 258793 w 811785"/>
                <a:gd name="connsiteY26" fmla="*/ 40476 h 256876"/>
                <a:gd name="connsiteX27" fmla="*/ 237276 w 811785"/>
                <a:gd name="connsiteY27" fmla="*/ 40476 h 256876"/>
                <a:gd name="connsiteX28" fmla="*/ 237276 w 811785"/>
                <a:gd name="connsiteY28" fmla="*/ 59028 h 256876"/>
                <a:gd name="connsiteX29" fmla="*/ 296070 w 811785"/>
                <a:gd name="connsiteY29" fmla="*/ 60124 h 256876"/>
                <a:gd name="connsiteX30" fmla="*/ 273961 w 811785"/>
                <a:gd name="connsiteY30" fmla="*/ 37525 h 256876"/>
                <a:gd name="connsiteX31" fmla="*/ 296070 w 811785"/>
                <a:gd name="connsiteY31" fmla="*/ 14926 h 256876"/>
                <a:gd name="connsiteX32" fmla="*/ 318094 w 811785"/>
                <a:gd name="connsiteY32" fmla="*/ 37525 h 256876"/>
                <a:gd name="connsiteX33" fmla="*/ 296070 w 811785"/>
                <a:gd name="connsiteY33" fmla="*/ 60124 h 256876"/>
                <a:gd name="connsiteX34" fmla="*/ 296070 w 811785"/>
                <a:gd name="connsiteY34" fmla="*/ 52198 h 256876"/>
                <a:gd name="connsiteX35" fmla="*/ 309655 w 811785"/>
                <a:gd name="connsiteY35" fmla="*/ 37525 h 256876"/>
                <a:gd name="connsiteX36" fmla="*/ 296070 w 811785"/>
                <a:gd name="connsiteY36" fmla="*/ 22852 h 256876"/>
                <a:gd name="connsiteX37" fmla="*/ 282400 w 811785"/>
                <a:gd name="connsiteY37" fmla="*/ 37525 h 256876"/>
                <a:gd name="connsiteX38" fmla="*/ 296070 w 811785"/>
                <a:gd name="connsiteY38" fmla="*/ 52198 h 256876"/>
                <a:gd name="connsiteX39" fmla="*/ 333110 w 811785"/>
                <a:gd name="connsiteY39" fmla="*/ 59028 h 256876"/>
                <a:gd name="connsiteX40" fmla="*/ 325010 w 811785"/>
                <a:gd name="connsiteY40" fmla="*/ 59028 h 256876"/>
                <a:gd name="connsiteX41" fmla="*/ 325010 w 811785"/>
                <a:gd name="connsiteY41" fmla="*/ 16022 h 256876"/>
                <a:gd name="connsiteX42" fmla="*/ 338511 w 811785"/>
                <a:gd name="connsiteY42" fmla="*/ 16022 h 256876"/>
                <a:gd name="connsiteX43" fmla="*/ 350240 w 811785"/>
                <a:gd name="connsiteY43" fmla="*/ 49078 h 256876"/>
                <a:gd name="connsiteX44" fmla="*/ 351506 w 811785"/>
                <a:gd name="connsiteY44" fmla="*/ 49078 h 256876"/>
                <a:gd name="connsiteX45" fmla="*/ 363320 w 811785"/>
                <a:gd name="connsiteY45" fmla="*/ 16022 h 256876"/>
                <a:gd name="connsiteX46" fmla="*/ 376483 w 811785"/>
                <a:gd name="connsiteY46" fmla="*/ 16022 h 256876"/>
                <a:gd name="connsiteX47" fmla="*/ 376483 w 811785"/>
                <a:gd name="connsiteY47" fmla="*/ 59028 h 256876"/>
                <a:gd name="connsiteX48" fmla="*/ 368298 w 811785"/>
                <a:gd name="connsiteY48" fmla="*/ 59028 h 256876"/>
                <a:gd name="connsiteX49" fmla="*/ 368298 w 811785"/>
                <a:gd name="connsiteY49" fmla="*/ 25129 h 256876"/>
                <a:gd name="connsiteX50" fmla="*/ 367117 w 811785"/>
                <a:gd name="connsiteY50" fmla="*/ 25129 h 256876"/>
                <a:gd name="connsiteX51" fmla="*/ 365851 w 811785"/>
                <a:gd name="connsiteY51" fmla="*/ 29935 h 256876"/>
                <a:gd name="connsiteX52" fmla="*/ 355303 w 811785"/>
                <a:gd name="connsiteY52" fmla="*/ 59028 h 256876"/>
                <a:gd name="connsiteX53" fmla="*/ 346190 w 811785"/>
                <a:gd name="connsiteY53" fmla="*/ 59028 h 256876"/>
                <a:gd name="connsiteX54" fmla="*/ 335726 w 811785"/>
                <a:gd name="connsiteY54" fmla="*/ 29935 h 256876"/>
                <a:gd name="connsiteX55" fmla="*/ 334376 w 811785"/>
                <a:gd name="connsiteY55" fmla="*/ 25129 h 256876"/>
                <a:gd name="connsiteX56" fmla="*/ 333110 w 811785"/>
                <a:gd name="connsiteY56" fmla="*/ 25129 h 256876"/>
                <a:gd name="connsiteX57" fmla="*/ 333110 w 811785"/>
                <a:gd name="connsiteY57" fmla="*/ 59028 h 256876"/>
                <a:gd name="connsiteX58" fmla="*/ 403732 w 811785"/>
                <a:gd name="connsiteY58" fmla="*/ 14926 h 256876"/>
                <a:gd name="connsiteX59" fmla="*/ 421372 w 811785"/>
                <a:gd name="connsiteY59" fmla="*/ 30189 h 256876"/>
                <a:gd name="connsiteX60" fmla="*/ 421372 w 811785"/>
                <a:gd name="connsiteY60" fmla="*/ 59028 h 256876"/>
                <a:gd name="connsiteX61" fmla="*/ 413099 w 811785"/>
                <a:gd name="connsiteY61" fmla="*/ 59028 h 256876"/>
                <a:gd name="connsiteX62" fmla="*/ 413099 w 811785"/>
                <a:gd name="connsiteY62" fmla="*/ 54980 h 256876"/>
                <a:gd name="connsiteX63" fmla="*/ 411833 w 811785"/>
                <a:gd name="connsiteY63" fmla="*/ 54980 h 256876"/>
                <a:gd name="connsiteX64" fmla="*/ 398500 w 811785"/>
                <a:gd name="connsiteY64" fmla="*/ 60124 h 256876"/>
                <a:gd name="connsiteX65" fmla="*/ 383058 w 811785"/>
                <a:gd name="connsiteY65" fmla="*/ 46969 h 256876"/>
                <a:gd name="connsiteX66" fmla="*/ 399007 w 811785"/>
                <a:gd name="connsiteY66" fmla="*/ 33646 h 256876"/>
                <a:gd name="connsiteX67" fmla="*/ 413099 w 811785"/>
                <a:gd name="connsiteY67" fmla="*/ 33646 h 256876"/>
                <a:gd name="connsiteX68" fmla="*/ 413099 w 811785"/>
                <a:gd name="connsiteY68" fmla="*/ 30610 h 256876"/>
                <a:gd name="connsiteX69" fmla="*/ 403648 w 811785"/>
                <a:gd name="connsiteY69" fmla="*/ 22599 h 256876"/>
                <a:gd name="connsiteX70" fmla="*/ 393606 w 811785"/>
                <a:gd name="connsiteY70" fmla="*/ 29430 h 256876"/>
                <a:gd name="connsiteX71" fmla="*/ 384830 w 811785"/>
                <a:gd name="connsiteY71" fmla="*/ 29430 h 256876"/>
                <a:gd name="connsiteX72" fmla="*/ 403732 w 811785"/>
                <a:gd name="connsiteY72" fmla="*/ 14926 h 256876"/>
                <a:gd name="connsiteX73" fmla="*/ 400104 w 811785"/>
                <a:gd name="connsiteY73" fmla="*/ 52956 h 256876"/>
                <a:gd name="connsiteX74" fmla="*/ 413099 w 811785"/>
                <a:gd name="connsiteY74" fmla="*/ 46210 h 256876"/>
                <a:gd name="connsiteX75" fmla="*/ 413099 w 811785"/>
                <a:gd name="connsiteY75" fmla="*/ 40055 h 256876"/>
                <a:gd name="connsiteX76" fmla="*/ 399597 w 811785"/>
                <a:gd name="connsiteY76" fmla="*/ 40055 h 256876"/>
                <a:gd name="connsiteX77" fmla="*/ 391581 w 811785"/>
                <a:gd name="connsiteY77" fmla="*/ 46379 h 256876"/>
                <a:gd name="connsiteX78" fmla="*/ 400104 w 811785"/>
                <a:gd name="connsiteY78" fmla="*/ 52956 h 256876"/>
                <a:gd name="connsiteX79" fmla="*/ 434803 w 811785"/>
                <a:gd name="connsiteY79" fmla="*/ 35332 h 256876"/>
                <a:gd name="connsiteX80" fmla="*/ 435330 w 811785"/>
                <a:gd name="connsiteY80" fmla="*/ 16022 h 256876"/>
                <a:gd name="connsiteX81" fmla="*/ 466552 w 811785"/>
                <a:gd name="connsiteY81" fmla="*/ 16022 h 256876"/>
                <a:gd name="connsiteX82" fmla="*/ 466552 w 811785"/>
                <a:gd name="connsiteY82" fmla="*/ 59028 h 256876"/>
                <a:gd name="connsiteX83" fmla="*/ 458184 w 811785"/>
                <a:gd name="connsiteY83" fmla="*/ 59028 h 256876"/>
                <a:gd name="connsiteX84" fmla="*/ 458184 w 811785"/>
                <a:gd name="connsiteY84" fmla="*/ 23864 h 256876"/>
                <a:gd name="connsiteX85" fmla="*/ 442995 w 811785"/>
                <a:gd name="connsiteY85" fmla="*/ 23864 h 256876"/>
                <a:gd name="connsiteX86" fmla="*/ 442749 w 811785"/>
                <a:gd name="connsiteY86" fmla="*/ 35332 h 256876"/>
                <a:gd name="connsiteX87" fmla="*/ 428052 w 811785"/>
                <a:gd name="connsiteY87" fmla="*/ 59450 h 256876"/>
                <a:gd name="connsiteX88" fmla="*/ 425943 w 811785"/>
                <a:gd name="connsiteY88" fmla="*/ 59450 h 256876"/>
                <a:gd name="connsiteX89" fmla="*/ 425943 w 811785"/>
                <a:gd name="connsiteY89" fmla="*/ 51439 h 256876"/>
                <a:gd name="connsiteX90" fmla="*/ 426892 w 811785"/>
                <a:gd name="connsiteY90" fmla="*/ 51439 h 256876"/>
                <a:gd name="connsiteX91" fmla="*/ 434803 w 811785"/>
                <a:gd name="connsiteY91" fmla="*/ 35332 h 256876"/>
                <a:gd name="connsiteX92" fmla="*/ 483323 w 811785"/>
                <a:gd name="connsiteY92" fmla="*/ 30694 h 256876"/>
                <a:gd name="connsiteX93" fmla="*/ 493871 w 811785"/>
                <a:gd name="connsiteY93" fmla="*/ 30694 h 256876"/>
                <a:gd name="connsiteX94" fmla="*/ 510256 w 811785"/>
                <a:gd name="connsiteY94" fmla="*/ 44861 h 256876"/>
                <a:gd name="connsiteX95" fmla="*/ 493871 w 811785"/>
                <a:gd name="connsiteY95" fmla="*/ 59028 h 256876"/>
                <a:gd name="connsiteX96" fmla="*/ 475061 w 811785"/>
                <a:gd name="connsiteY96" fmla="*/ 59028 h 256876"/>
                <a:gd name="connsiteX97" fmla="*/ 475061 w 811785"/>
                <a:gd name="connsiteY97" fmla="*/ 16022 h 256876"/>
                <a:gd name="connsiteX98" fmla="*/ 483323 w 811785"/>
                <a:gd name="connsiteY98" fmla="*/ 16022 h 256876"/>
                <a:gd name="connsiteX99" fmla="*/ 483323 w 811785"/>
                <a:gd name="connsiteY99" fmla="*/ 30694 h 256876"/>
                <a:gd name="connsiteX100" fmla="*/ 483323 w 811785"/>
                <a:gd name="connsiteY100" fmla="*/ 51860 h 256876"/>
                <a:gd name="connsiteX101" fmla="*/ 493871 w 811785"/>
                <a:gd name="connsiteY101" fmla="*/ 51860 h 256876"/>
                <a:gd name="connsiteX102" fmla="*/ 501993 w 811785"/>
                <a:gd name="connsiteY102" fmla="*/ 44861 h 256876"/>
                <a:gd name="connsiteX103" fmla="*/ 493871 w 811785"/>
                <a:gd name="connsiteY103" fmla="*/ 37862 h 256876"/>
                <a:gd name="connsiteX104" fmla="*/ 483323 w 811785"/>
                <a:gd name="connsiteY104" fmla="*/ 37862 h 256876"/>
                <a:gd name="connsiteX105" fmla="*/ 483323 w 811785"/>
                <a:gd name="connsiteY105" fmla="*/ 51860 h 256876"/>
                <a:gd name="connsiteX106" fmla="*/ 525128 w 811785"/>
                <a:gd name="connsiteY106" fmla="*/ 59028 h 256876"/>
                <a:gd name="connsiteX107" fmla="*/ 516866 w 811785"/>
                <a:gd name="connsiteY107" fmla="*/ 59028 h 256876"/>
                <a:gd name="connsiteX108" fmla="*/ 516866 w 811785"/>
                <a:gd name="connsiteY108" fmla="*/ 16022 h 256876"/>
                <a:gd name="connsiteX109" fmla="*/ 525128 w 811785"/>
                <a:gd name="connsiteY109" fmla="*/ 16022 h 256876"/>
                <a:gd name="connsiteX110" fmla="*/ 525128 w 811785"/>
                <a:gd name="connsiteY110" fmla="*/ 32634 h 256876"/>
                <a:gd name="connsiteX111" fmla="*/ 546646 w 811785"/>
                <a:gd name="connsiteY111" fmla="*/ 32634 h 256876"/>
                <a:gd name="connsiteX112" fmla="*/ 546646 w 811785"/>
                <a:gd name="connsiteY112" fmla="*/ 16022 h 256876"/>
                <a:gd name="connsiteX113" fmla="*/ 554908 w 811785"/>
                <a:gd name="connsiteY113" fmla="*/ 16022 h 256876"/>
                <a:gd name="connsiteX114" fmla="*/ 554908 w 811785"/>
                <a:gd name="connsiteY114" fmla="*/ 59028 h 256876"/>
                <a:gd name="connsiteX115" fmla="*/ 546646 w 811785"/>
                <a:gd name="connsiteY115" fmla="*/ 59028 h 256876"/>
                <a:gd name="connsiteX116" fmla="*/ 546646 w 811785"/>
                <a:gd name="connsiteY116" fmla="*/ 40476 h 256876"/>
                <a:gd name="connsiteX117" fmla="*/ 525128 w 811785"/>
                <a:gd name="connsiteY117" fmla="*/ 40476 h 256876"/>
                <a:gd name="connsiteX118" fmla="*/ 525128 w 811785"/>
                <a:gd name="connsiteY118" fmla="*/ 59028 h 256876"/>
                <a:gd name="connsiteX119" fmla="*/ 571750 w 811785"/>
                <a:gd name="connsiteY119" fmla="*/ 30694 h 256876"/>
                <a:gd name="connsiteX120" fmla="*/ 581876 w 811785"/>
                <a:gd name="connsiteY120" fmla="*/ 30694 h 256876"/>
                <a:gd name="connsiteX121" fmla="*/ 598260 w 811785"/>
                <a:gd name="connsiteY121" fmla="*/ 44861 h 256876"/>
                <a:gd name="connsiteX122" fmla="*/ 581876 w 811785"/>
                <a:gd name="connsiteY122" fmla="*/ 59028 h 256876"/>
                <a:gd name="connsiteX123" fmla="*/ 563488 w 811785"/>
                <a:gd name="connsiteY123" fmla="*/ 59028 h 256876"/>
                <a:gd name="connsiteX124" fmla="*/ 563488 w 811785"/>
                <a:gd name="connsiteY124" fmla="*/ 16022 h 256876"/>
                <a:gd name="connsiteX125" fmla="*/ 571750 w 811785"/>
                <a:gd name="connsiteY125" fmla="*/ 16022 h 256876"/>
                <a:gd name="connsiteX126" fmla="*/ 571750 w 811785"/>
                <a:gd name="connsiteY126" fmla="*/ 30694 h 256876"/>
                <a:gd name="connsiteX127" fmla="*/ 603077 w 811785"/>
                <a:gd name="connsiteY127" fmla="*/ 59028 h 256876"/>
                <a:gd name="connsiteX128" fmla="*/ 603077 w 811785"/>
                <a:gd name="connsiteY128" fmla="*/ 16022 h 256876"/>
                <a:gd name="connsiteX129" fmla="*/ 611340 w 811785"/>
                <a:gd name="connsiteY129" fmla="*/ 16022 h 256876"/>
                <a:gd name="connsiteX130" fmla="*/ 611340 w 811785"/>
                <a:gd name="connsiteY130" fmla="*/ 59028 h 256876"/>
                <a:gd name="connsiteX131" fmla="*/ 603077 w 811785"/>
                <a:gd name="connsiteY131" fmla="*/ 59028 h 256876"/>
                <a:gd name="connsiteX132" fmla="*/ 571750 w 811785"/>
                <a:gd name="connsiteY132" fmla="*/ 51860 h 256876"/>
                <a:gd name="connsiteX133" fmla="*/ 581876 w 811785"/>
                <a:gd name="connsiteY133" fmla="*/ 51860 h 256876"/>
                <a:gd name="connsiteX134" fmla="*/ 589998 w 811785"/>
                <a:gd name="connsiteY134" fmla="*/ 44861 h 256876"/>
                <a:gd name="connsiteX135" fmla="*/ 581876 w 811785"/>
                <a:gd name="connsiteY135" fmla="*/ 37862 h 256876"/>
                <a:gd name="connsiteX136" fmla="*/ 571750 w 811785"/>
                <a:gd name="connsiteY136" fmla="*/ 37862 h 256876"/>
                <a:gd name="connsiteX137" fmla="*/ 571750 w 811785"/>
                <a:gd name="connsiteY137" fmla="*/ 51860 h 256876"/>
                <a:gd name="connsiteX138" fmla="*/ 659860 w 811785"/>
                <a:gd name="connsiteY138" fmla="*/ 34826 h 256876"/>
                <a:gd name="connsiteX139" fmla="*/ 659860 w 811785"/>
                <a:gd name="connsiteY139" fmla="*/ 39802 h 256876"/>
                <a:gd name="connsiteX140" fmla="*/ 626529 w 811785"/>
                <a:gd name="connsiteY140" fmla="*/ 39802 h 256876"/>
                <a:gd name="connsiteX141" fmla="*/ 639608 w 811785"/>
                <a:gd name="connsiteY141" fmla="*/ 52450 h 256876"/>
                <a:gd name="connsiteX142" fmla="*/ 650754 w 811785"/>
                <a:gd name="connsiteY142" fmla="*/ 45283 h 256876"/>
                <a:gd name="connsiteX143" fmla="*/ 659087 w 811785"/>
                <a:gd name="connsiteY143" fmla="*/ 45283 h 256876"/>
                <a:gd name="connsiteX144" fmla="*/ 639679 w 811785"/>
                <a:gd name="connsiteY144" fmla="*/ 60124 h 256876"/>
                <a:gd name="connsiteX145" fmla="*/ 618266 w 811785"/>
                <a:gd name="connsiteY145" fmla="*/ 37609 h 256876"/>
                <a:gd name="connsiteX146" fmla="*/ 639503 w 811785"/>
                <a:gd name="connsiteY146" fmla="*/ 14926 h 256876"/>
                <a:gd name="connsiteX147" fmla="*/ 659860 w 811785"/>
                <a:gd name="connsiteY147" fmla="*/ 34826 h 256876"/>
                <a:gd name="connsiteX148" fmla="*/ 626775 w 811785"/>
                <a:gd name="connsiteY148" fmla="*/ 33393 h 256876"/>
                <a:gd name="connsiteX149" fmla="*/ 651668 w 811785"/>
                <a:gd name="connsiteY149" fmla="*/ 33393 h 256876"/>
                <a:gd name="connsiteX150" fmla="*/ 639608 w 811785"/>
                <a:gd name="connsiteY150" fmla="*/ 22346 h 256876"/>
                <a:gd name="connsiteX151" fmla="*/ 626775 w 811785"/>
                <a:gd name="connsiteY151" fmla="*/ 33393 h 256876"/>
                <a:gd name="connsiteX152" fmla="*/ 8270 w 811785"/>
                <a:gd name="connsiteY152" fmla="*/ 157408 h 256876"/>
                <a:gd name="connsiteX153" fmla="*/ 0 w 811785"/>
                <a:gd name="connsiteY153" fmla="*/ 157408 h 256876"/>
                <a:gd name="connsiteX154" fmla="*/ 0 w 811785"/>
                <a:gd name="connsiteY154" fmla="*/ 114402 h 256876"/>
                <a:gd name="connsiteX155" fmla="*/ 37551 w 811785"/>
                <a:gd name="connsiteY155" fmla="*/ 114402 h 256876"/>
                <a:gd name="connsiteX156" fmla="*/ 37551 w 811785"/>
                <a:gd name="connsiteY156" fmla="*/ 157408 h 256876"/>
                <a:gd name="connsiteX157" fmla="*/ 29281 w 811785"/>
                <a:gd name="connsiteY157" fmla="*/ 157408 h 256876"/>
                <a:gd name="connsiteX158" fmla="*/ 29281 w 811785"/>
                <a:gd name="connsiteY158" fmla="*/ 122244 h 256876"/>
                <a:gd name="connsiteX159" fmla="*/ 8270 w 811785"/>
                <a:gd name="connsiteY159" fmla="*/ 122244 h 256876"/>
                <a:gd name="connsiteX160" fmla="*/ 8270 w 811785"/>
                <a:gd name="connsiteY160" fmla="*/ 157408 h 256876"/>
                <a:gd name="connsiteX161" fmla="*/ 66568 w 811785"/>
                <a:gd name="connsiteY161" fmla="*/ 158504 h 256876"/>
                <a:gd name="connsiteX162" fmla="*/ 44460 w 811785"/>
                <a:gd name="connsiteY162" fmla="*/ 135905 h 256876"/>
                <a:gd name="connsiteX163" fmla="*/ 66568 w 811785"/>
                <a:gd name="connsiteY163" fmla="*/ 113306 h 256876"/>
                <a:gd name="connsiteX164" fmla="*/ 88592 w 811785"/>
                <a:gd name="connsiteY164" fmla="*/ 135905 h 256876"/>
                <a:gd name="connsiteX165" fmla="*/ 66568 w 811785"/>
                <a:gd name="connsiteY165" fmla="*/ 158504 h 256876"/>
                <a:gd name="connsiteX166" fmla="*/ 66568 w 811785"/>
                <a:gd name="connsiteY166" fmla="*/ 150578 h 256876"/>
                <a:gd name="connsiteX167" fmla="*/ 80154 w 811785"/>
                <a:gd name="connsiteY167" fmla="*/ 135905 h 256876"/>
                <a:gd name="connsiteX168" fmla="*/ 66568 w 811785"/>
                <a:gd name="connsiteY168" fmla="*/ 121232 h 256876"/>
                <a:gd name="connsiteX169" fmla="*/ 52898 w 811785"/>
                <a:gd name="connsiteY169" fmla="*/ 135905 h 256876"/>
                <a:gd name="connsiteX170" fmla="*/ 66568 w 811785"/>
                <a:gd name="connsiteY170" fmla="*/ 150578 h 256876"/>
                <a:gd name="connsiteX171" fmla="*/ 115338 w 811785"/>
                <a:gd name="connsiteY171" fmla="*/ 158504 h 256876"/>
                <a:gd name="connsiteX172" fmla="*/ 93820 w 811785"/>
                <a:gd name="connsiteY172" fmla="*/ 135905 h 256876"/>
                <a:gd name="connsiteX173" fmla="*/ 115338 w 811785"/>
                <a:gd name="connsiteY173" fmla="*/ 113306 h 256876"/>
                <a:gd name="connsiteX174" fmla="*/ 134831 w 811785"/>
                <a:gd name="connsiteY174" fmla="*/ 128822 h 256876"/>
                <a:gd name="connsiteX175" fmla="*/ 126477 w 811785"/>
                <a:gd name="connsiteY175" fmla="*/ 128822 h 256876"/>
                <a:gd name="connsiteX176" fmla="*/ 115338 w 811785"/>
                <a:gd name="connsiteY176" fmla="*/ 121232 h 256876"/>
                <a:gd name="connsiteX177" fmla="*/ 102259 w 811785"/>
                <a:gd name="connsiteY177" fmla="*/ 135905 h 256876"/>
                <a:gd name="connsiteX178" fmla="*/ 115254 w 811785"/>
                <a:gd name="connsiteY178" fmla="*/ 150578 h 256876"/>
                <a:gd name="connsiteX179" fmla="*/ 126477 w 811785"/>
                <a:gd name="connsiteY179" fmla="*/ 142988 h 256876"/>
                <a:gd name="connsiteX180" fmla="*/ 134831 w 811785"/>
                <a:gd name="connsiteY180" fmla="*/ 142988 h 256876"/>
                <a:gd name="connsiteX181" fmla="*/ 115338 w 811785"/>
                <a:gd name="connsiteY181" fmla="*/ 158504 h 256876"/>
                <a:gd name="connsiteX182" fmla="*/ 145484 w 811785"/>
                <a:gd name="connsiteY182" fmla="*/ 133712 h 256876"/>
                <a:gd name="connsiteX183" fmla="*/ 145990 w 811785"/>
                <a:gd name="connsiteY183" fmla="*/ 114402 h 256876"/>
                <a:gd name="connsiteX184" fmla="*/ 177212 w 811785"/>
                <a:gd name="connsiteY184" fmla="*/ 114402 h 256876"/>
                <a:gd name="connsiteX185" fmla="*/ 177212 w 811785"/>
                <a:gd name="connsiteY185" fmla="*/ 157408 h 256876"/>
                <a:gd name="connsiteX186" fmla="*/ 168858 w 811785"/>
                <a:gd name="connsiteY186" fmla="*/ 157408 h 256876"/>
                <a:gd name="connsiteX187" fmla="*/ 168858 w 811785"/>
                <a:gd name="connsiteY187" fmla="*/ 122244 h 256876"/>
                <a:gd name="connsiteX188" fmla="*/ 153669 w 811785"/>
                <a:gd name="connsiteY188" fmla="*/ 122244 h 256876"/>
                <a:gd name="connsiteX189" fmla="*/ 153416 w 811785"/>
                <a:gd name="connsiteY189" fmla="*/ 133712 h 256876"/>
                <a:gd name="connsiteX190" fmla="*/ 138733 w 811785"/>
                <a:gd name="connsiteY190" fmla="*/ 157829 h 256876"/>
                <a:gd name="connsiteX191" fmla="*/ 136624 w 811785"/>
                <a:gd name="connsiteY191" fmla="*/ 157829 h 256876"/>
                <a:gd name="connsiteX192" fmla="*/ 136624 w 811785"/>
                <a:gd name="connsiteY192" fmla="*/ 149819 h 256876"/>
                <a:gd name="connsiteX193" fmla="*/ 137552 w 811785"/>
                <a:gd name="connsiteY193" fmla="*/ 149819 h 256876"/>
                <a:gd name="connsiteX194" fmla="*/ 145484 w 811785"/>
                <a:gd name="connsiteY194" fmla="*/ 133712 h 256876"/>
                <a:gd name="connsiteX195" fmla="*/ 225659 w 811785"/>
                <a:gd name="connsiteY195" fmla="*/ 133206 h 256876"/>
                <a:gd name="connsiteX196" fmla="*/ 225659 w 811785"/>
                <a:gd name="connsiteY196" fmla="*/ 138182 h 256876"/>
                <a:gd name="connsiteX197" fmla="*/ 192327 w 811785"/>
                <a:gd name="connsiteY197" fmla="*/ 138182 h 256876"/>
                <a:gd name="connsiteX198" fmla="*/ 205407 w 811785"/>
                <a:gd name="connsiteY198" fmla="*/ 150830 h 256876"/>
                <a:gd name="connsiteX199" fmla="*/ 216545 w 811785"/>
                <a:gd name="connsiteY199" fmla="*/ 143663 h 256876"/>
                <a:gd name="connsiteX200" fmla="*/ 224899 w 811785"/>
                <a:gd name="connsiteY200" fmla="*/ 143663 h 256876"/>
                <a:gd name="connsiteX201" fmla="*/ 205491 w 811785"/>
                <a:gd name="connsiteY201" fmla="*/ 158504 h 256876"/>
                <a:gd name="connsiteX202" fmla="*/ 184058 w 811785"/>
                <a:gd name="connsiteY202" fmla="*/ 135989 h 256876"/>
                <a:gd name="connsiteX203" fmla="*/ 205322 w 811785"/>
                <a:gd name="connsiteY203" fmla="*/ 113306 h 256876"/>
                <a:gd name="connsiteX204" fmla="*/ 225659 w 811785"/>
                <a:gd name="connsiteY204" fmla="*/ 133206 h 256876"/>
                <a:gd name="connsiteX205" fmla="*/ 192580 w 811785"/>
                <a:gd name="connsiteY205" fmla="*/ 131773 h 256876"/>
                <a:gd name="connsiteX206" fmla="*/ 217474 w 811785"/>
                <a:gd name="connsiteY206" fmla="*/ 131773 h 256876"/>
                <a:gd name="connsiteX207" fmla="*/ 205407 w 811785"/>
                <a:gd name="connsiteY207" fmla="*/ 120726 h 256876"/>
                <a:gd name="connsiteX208" fmla="*/ 192580 w 811785"/>
                <a:gd name="connsiteY208" fmla="*/ 131773 h 256876"/>
                <a:gd name="connsiteX209" fmla="*/ 269535 w 811785"/>
                <a:gd name="connsiteY209" fmla="*/ 114402 h 256876"/>
                <a:gd name="connsiteX210" fmla="*/ 269535 w 811785"/>
                <a:gd name="connsiteY210" fmla="*/ 149566 h 256876"/>
                <a:gd name="connsiteX211" fmla="*/ 276117 w 811785"/>
                <a:gd name="connsiteY211" fmla="*/ 149566 h 256876"/>
                <a:gd name="connsiteX212" fmla="*/ 276117 w 811785"/>
                <a:gd name="connsiteY212" fmla="*/ 168033 h 256876"/>
                <a:gd name="connsiteX213" fmla="*/ 268100 w 811785"/>
                <a:gd name="connsiteY213" fmla="*/ 168033 h 256876"/>
                <a:gd name="connsiteX214" fmla="*/ 268100 w 811785"/>
                <a:gd name="connsiteY214" fmla="*/ 157408 h 256876"/>
                <a:gd name="connsiteX215" fmla="*/ 235612 w 811785"/>
                <a:gd name="connsiteY215" fmla="*/ 157408 h 256876"/>
                <a:gd name="connsiteX216" fmla="*/ 235612 w 811785"/>
                <a:gd name="connsiteY216" fmla="*/ 168033 h 256876"/>
                <a:gd name="connsiteX217" fmla="*/ 227680 w 811785"/>
                <a:gd name="connsiteY217" fmla="*/ 168033 h 256876"/>
                <a:gd name="connsiteX218" fmla="*/ 227680 w 811785"/>
                <a:gd name="connsiteY218" fmla="*/ 149566 h 256876"/>
                <a:gd name="connsiteX219" fmla="*/ 232828 w 811785"/>
                <a:gd name="connsiteY219" fmla="*/ 149566 h 256876"/>
                <a:gd name="connsiteX220" fmla="*/ 237975 w 811785"/>
                <a:gd name="connsiteY220" fmla="*/ 128906 h 256876"/>
                <a:gd name="connsiteX221" fmla="*/ 238313 w 811785"/>
                <a:gd name="connsiteY221" fmla="*/ 114402 h 256876"/>
                <a:gd name="connsiteX222" fmla="*/ 269535 w 811785"/>
                <a:gd name="connsiteY222" fmla="*/ 114402 h 256876"/>
                <a:gd name="connsiteX223" fmla="*/ 241604 w 811785"/>
                <a:gd name="connsiteY223" fmla="*/ 149566 h 256876"/>
                <a:gd name="connsiteX224" fmla="*/ 261181 w 811785"/>
                <a:gd name="connsiteY224" fmla="*/ 149566 h 256876"/>
                <a:gd name="connsiteX225" fmla="*/ 261181 w 811785"/>
                <a:gd name="connsiteY225" fmla="*/ 122244 h 256876"/>
                <a:gd name="connsiteX226" fmla="*/ 245823 w 811785"/>
                <a:gd name="connsiteY226" fmla="*/ 122244 h 256876"/>
                <a:gd name="connsiteX227" fmla="*/ 245654 w 811785"/>
                <a:gd name="connsiteY227" fmla="*/ 130002 h 256876"/>
                <a:gd name="connsiteX228" fmla="*/ 241604 w 811785"/>
                <a:gd name="connsiteY228" fmla="*/ 149566 h 256876"/>
                <a:gd name="connsiteX229" fmla="*/ 300848 w 811785"/>
                <a:gd name="connsiteY229" fmla="*/ 158504 h 256876"/>
                <a:gd name="connsiteX230" fmla="*/ 278739 w 811785"/>
                <a:gd name="connsiteY230" fmla="*/ 135905 h 256876"/>
                <a:gd name="connsiteX231" fmla="*/ 300848 w 811785"/>
                <a:gd name="connsiteY231" fmla="*/ 113306 h 256876"/>
                <a:gd name="connsiteX232" fmla="*/ 322872 w 811785"/>
                <a:gd name="connsiteY232" fmla="*/ 135905 h 256876"/>
                <a:gd name="connsiteX233" fmla="*/ 300848 w 811785"/>
                <a:gd name="connsiteY233" fmla="*/ 158504 h 256876"/>
                <a:gd name="connsiteX234" fmla="*/ 300848 w 811785"/>
                <a:gd name="connsiteY234" fmla="*/ 150578 h 256876"/>
                <a:gd name="connsiteX235" fmla="*/ 314433 w 811785"/>
                <a:gd name="connsiteY235" fmla="*/ 135905 h 256876"/>
                <a:gd name="connsiteX236" fmla="*/ 300848 w 811785"/>
                <a:gd name="connsiteY236" fmla="*/ 121232 h 256876"/>
                <a:gd name="connsiteX237" fmla="*/ 287178 w 811785"/>
                <a:gd name="connsiteY237" fmla="*/ 135905 h 256876"/>
                <a:gd name="connsiteX238" fmla="*/ 300848 w 811785"/>
                <a:gd name="connsiteY238" fmla="*/ 150578 h 256876"/>
                <a:gd name="connsiteX239" fmla="*/ 358984 w 811785"/>
                <a:gd name="connsiteY239" fmla="*/ 133881 h 256876"/>
                <a:gd name="connsiteX240" fmla="*/ 358984 w 811785"/>
                <a:gd name="connsiteY240" fmla="*/ 135146 h 256876"/>
                <a:gd name="connsiteX241" fmla="*/ 366326 w 811785"/>
                <a:gd name="connsiteY241" fmla="*/ 145096 h 256876"/>
                <a:gd name="connsiteX242" fmla="*/ 351137 w 811785"/>
                <a:gd name="connsiteY242" fmla="*/ 157408 h 256876"/>
                <a:gd name="connsiteX243" fmla="*/ 329788 w 811785"/>
                <a:gd name="connsiteY243" fmla="*/ 157408 h 256876"/>
                <a:gd name="connsiteX244" fmla="*/ 329788 w 811785"/>
                <a:gd name="connsiteY244" fmla="*/ 114402 h 256876"/>
                <a:gd name="connsiteX245" fmla="*/ 350884 w 811785"/>
                <a:gd name="connsiteY245" fmla="*/ 114402 h 256876"/>
                <a:gd name="connsiteX246" fmla="*/ 364807 w 811785"/>
                <a:gd name="connsiteY246" fmla="*/ 125280 h 256876"/>
                <a:gd name="connsiteX247" fmla="*/ 358984 w 811785"/>
                <a:gd name="connsiteY247" fmla="*/ 133881 h 256876"/>
                <a:gd name="connsiteX248" fmla="*/ 350124 w 811785"/>
                <a:gd name="connsiteY248" fmla="*/ 121232 h 256876"/>
                <a:gd name="connsiteX249" fmla="*/ 338057 w 811785"/>
                <a:gd name="connsiteY249" fmla="*/ 121232 h 256876"/>
                <a:gd name="connsiteX250" fmla="*/ 338057 w 811785"/>
                <a:gd name="connsiteY250" fmla="*/ 132194 h 256876"/>
                <a:gd name="connsiteX251" fmla="*/ 350124 w 811785"/>
                <a:gd name="connsiteY251" fmla="*/ 132194 h 256876"/>
                <a:gd name="connsiteX252" fmla="*/ 356537 w 811785"/>
                <a:gd name="connsiteY252" fmla="*/ 126713 h 256876"/>
                <a:gd name="connsiteX253" fmla="*/ 350124 w 811785"/>
                <a:gd name="connsiteY253" fmla="*/ 121232 h 256876"/>
                <a:gd name="connsiteX254" fmla="*/ 338057 w 811785"/>
                <a:gd name="connsiteY254" fmla="*/ 150578 h 256876"/>
                <a:gd name="connsiteX255" fmla="*/ 350715 w 811785"/>
                <a:gd name="connsiteY255" fmla="*/ 150578 h 256876"/>
                <a:gd name="connsiteX256" fmla="*/ 358056 w 811785"/>
                <a:gd name="connsiteY256" fmla="*/ 144675 h 256876"/>
                <a:gd name="connsiteX257" fmla="*/ 350715 w 811785"/>
                <a:gd name="connsiteY257" fmla="*/ 138772 h 256876"/>
                <a:gd name="connsiteX258" fmla="*/ 338057 w 811785"/>
                <a:gd name="connsiteY258" fmla="*/ 138772 h 256876"/>
                <a:gd name="connsiteX259" fmla="*/ 338057 w 811785"/>
                <a:gd name="connsiteY259" fmla="*/ 150578 h 256876"/>
                <a:gd name="connsiteX260" fmla="*/ 391866 w 811785"/>
                <a:gd name="connsiteY260" fmla="*/ 113306 h 256876"/>
                <a:gd name="connsiteX261" fmla="*/ 409502 w 811785"/>
                <a:gd name="connsiteY261" fmla="*/ 128568 h 256876"/>
                <a:gd name="connsiteX262" fmla="*/ 409502 w 811785"/>
                <a:gd name="connsiteY262" fmla="*/ 157408 h 256876"/>
                <a:gd name="connsiteX263" fmla="*/ 401232 w 811785"/>
                <a:gd name="connsiteY263" fmla="*/ 157408 h 256876"/>
                <a:gd name="connsiteX264" fmla="*/ 401232 w 811785"/>
                <a:gd name="connsiteY264" fmla="*/ 153360 h 256876"/>
                <a:gd name="connsiteX265" fmla="*/ 399967 w 811785"/>
                <a:gd name="connsiteY265" fmla="*/ 153360 h 256876"/>
                <a:gd name="connsiteX266" fmla="*/ 386634 w 811785"/>
                <a:gd name="connsiteY266" fmla="*/ 158504 h 256876"/>
                <a:gd name="connsiteX267" fmla="*/ 371192 w 811785"/>
                <a:gd name="connsiteY267" fmla="*/ 145349 h 256876"/>
                <a:gd name="connsiteX268" fmla="*/ 387140 w 811785"/>
                <a:gd name="connsiteY268" fmla="*/ 132026 h 256876"/>
                <a:gd name="connsiteX269" fmla="*/ 401232 w 811785"/>
                <a:gd name="connsiteY269" fmla="*/ 132026 h 256876"/>
                <a:gd name="connsiteX270" fmla="*/ 401232 w 811785"/>
                <a:gd name="connsiteY270" fmla="*/ 128990 h 256876"/>
                <a:gd name="connsiteX271" fmla="*/ 391781 w 811785"/>
                <a:gd name="connsiteY271" fmla="*/ 120979 h 256876"/>
                <a:gd name="connsiteX272" fmla="*/ 381740 w 811785"/>
                <a:gd name="connsiteY272" fmla="*/ 127810 h 256876"/>
                <a:gd name="connsiteX273" fmla="*/ 372964 w 811785"/>
                <a:gd name="connsiteY273" fmla="*/ 127810 h 256876"/>
                <a:gd name="connsiteX274" fmla="*/ 391866 w 811785"/>
                <a:gd name="connsiteY274" fmla="*/ 113306 h 256876"/>
                <a:gd name="connsiteX275" fmla="*/ 388237 w 811785"/>
                <a:gd name="connsiteY275" fmla="*/ 151336 h 256876"/>
                <a:gd name="connsiteX276" fmla="*/ 401232 w 811785"/>
                <a:gd name="connsiteY276" fmla="*/ 144590 h 256876"/>
                <a:gd name="connsiteX277" fmla="*/ 401232 w 811785"/>
                <a:gd name="connsiteY277" fmla="*/ 138435 h 256876"/>
                <a:gd name="connsiteX278" fmla="*/ 387731 w 811785"/>
                <a:gd name="connsiteY278" fmla="*/ 138435 h 256876"/>
                <a:gd name="connsiteX279" fmla="*/ 379715 w 811785"/>
                <a:gd name="connsiteY279" fmla="*/ 144759 h 256876"/>
                <a:gd name="connsiteX280" fmla="*/ 388237 w 811785"/>
                <a:gd name="connsiteY280" fmla="*/ 151336 h 256876"/>
                <a:gd name="connsiteX281" fmla="*/ 437545 w 811785"/>
                <a:gd name="connsiteY281" fmla="*/ 157408 h 256876"/>
                <a:gd name="connsiteX282" fmla="*/ 429283 w 811785"/>
                <a:gd name="connsiteY282" fmla="*/ 157408 h 256876"/>
                <a:gd name="connsiteX283" fmla="*/ 429283 w 811785"/>
                <a:gd name="connsiteY283" fmla="*/ 122244 h 256876"/>
                <a:gd name="connsiteX284" fmla="*/ 414104 w 811785"/>
                <a:gd name="connsiteY284" fmla="*/ 122244 h 256876"/>
                <a:gd name="connsiteX285" fmla="*/ 414104 w 811785"/>
                <a:gd name="connsiteY285" fmla="*/ 114402 h 256876"/>
                <a:gd name="connsiteX286" fmla="*/ 452664 w 811785"/>
                <a:gd name="connsiteY286" fmla="*/ 114402 h 256876"/>
                <a:gd name="connsiteX287" fmla="*/ 452664 w 811785"/>
                <a:gd name="connsiteY287" fmla="*/ 122244 h 256876"/>
                <a:gd name="connsiteX288" fmla="*/ 437545 w 811785"/>
                <a:gd name="connsiteY288" fmla="*/ 122244 h 256876"/>
                <a:gd name="connsiteX289" fmla="*/ 437545 w 811785"/>
                <a:gd name="connsiteY289" fmla="*/ 157408 h 256876"/>
                <a:gd name="connsiteX290" fmla="*/ 497528 w 811785"/>
                <a:gd name="connsiteY290" fmla="*/ 133206 h 256876"/>
                <a:gd name="connsiteX291" fmla="*/ 497528 w 811785"/>
                <a:gd name="connsiteY291" fmla="*/ 138182 h 256876"/>
                <a:gd name="connsiteX292" fmla="*/ 464196 w 811785"/>
                <a:gd name="connsiteY292" fmla="*/ 138182 h 256876"/>
                <a:gd name="connsiteX293" fmla="*/ 477276 w 811785"/>
                <a:gd name="connsiteY293" fmla="*/ 150830 h 256876"/>
                <a:gd name="connsiteX294" fmla="*/ 488386 w 811785"/>
                <a:gd name="connsiteY294" fmla="*/ 143663 h 256876"/>
                <a:gd name="connsiteX295" fmla="*/ 496754 w 811785"/>
                <a:gd name="connsiteY295" fmla="*/ 143663 h 256876"/>
                <a:gd name="connsiteX296" fmla="*/ 477346 w 811785"/>
                <a:gd name="connsiteY296" fmla="*/ 158504 h 256876"/>
                <a:gd name="connsiteX297" fmla="*/ 455899 w 811785"/>
                <a:gd name="connsiteY297" fmla="*/ 135989 h 256876"/>
                <a:gd name="connsiteX298" fmla="*/ 477170 w 811785"/>
                <a:gd name="connsiteY298" fmla="*/ 113306 h 256876"/>
                <a:gd name="connsiteX299" fmla="*/ 497528 w 811785"/>
                <a:gd name="connsiteY299" fmla="*/ 133206 h 256876"/>
                <a:gd name="connsiteX300" fmla="*/ 464443 w 811785"/>
                <a:gd name="connsiteY300" fmla="*/ 131773 h 256876"/>
                <a:gd name="connsiteX301" fmla="*/ 489336 w 811785"/>
                <a:gd name="connsiteY301" fmla="*/ 131773 h 256876"/>
                <a:gd name="connsiteX302" fmla="*/ 477276 w 811785"/>
                <a:gd name="connsiteY302" fmla="*/ 120726 h 256876"/>
                <a:gd name="connsiteX303" fmla="*/ 464443 w 811785"/>
                <a:gd name="connsiteY303" fmla="*/ 131773 h 256876"/>
                <a:gd name="connsiteX304" fmla="*/ 508146 w 811785"/>
                <a:gd name="connsiteY304" fmla="*/ 133712 h 256876"/>
                <a:gd name="connsiteX305" fmla="*/ 508673 w 811785"/>
                <a:gd name="connsiteY305" fmla="*/ 114402 h 256876"/>
                <a:gd name="connsiteX306" fmla="*/ 539895 w 811785"/>
                <a:gd name="connsiteY306" fmla="*/ 114402 h 256876"/>
                <a:gd name="connsiteX307" fmla="*/ 539895 w 811785"/>
                <a:gd name="connsiteY307" fmla="*/ 157408 h 256876"/>
                <a:gd name="connsiteX308" fmla="*/ 531527 w 811785"/>
                <a:gd name="connsiteY308" fmla="*/ 157408 h 256876"/>
                <a:gd name="connsiteX309" fmla="*/ 531527 w 811785"/>
                <a:gd name="connsiteY309" fmla="*/ 122244 h 256876"/>
                <a:gd name="connsiteX310" fmla="*/ 516338 w 811785"/>
                <a:gd name="connsiteY310" fmla="*/ 122244 h 256876"/>
                <a:gd name="connsiteX311" fmla="*/ 516092 w 811785"/>
                <a:gd name="connsiteY311" fmla="*/ 133712 h 256876"/>
                <a:gd name="connsiteX312" fmla="*/ 501395 w 811785"/>
                <a:gd name="connsiteY312" fmla="*/ 157829 h 256876"/>
                <a:gd name="connsiteX313" fmla="*/ 499286 w 811785"/>
                <a:gd name="connsiteY313" fmla="*/ 157829 h 256876"/>
                <a:gd name="connsiteX314" fmla="*/ 499286 w 811785"/>
                <a:gd name="connsiteY314" fmla="*/ 149819 h 256876"/>
                <a:gd name="connsiteX315" fmla="*/ 500235 w 811785"/>
                <a:gd name="connsiteY315" fmla="*/ 149819 h 256876"/>
                <a:gd name="connsiteX316" fmla="*/ 508146 w 811785"/>
                <a:gd name="connsiteY316" fmla="*/ 133712 h 256876"/>
                <a:gd name="connsiteX317" fmla="*/ 556666 w 811785"/>
                <a:gd name="connsiteY317" fmla="*/ 129074 h 256876"/>
                <a:gd name="connsiteX318" fmla="*/ 567214 w 811785"/>
                <a:gd name="connsiteY318" fmla="*/ 129074 h 256876"/>
                <a:gd name="connsiteX319" fmla="*/ 583599 w 811785"/>
                <a:gd name="connsiteY319" fmla="*/ 143241 h 256876"/>
                <a:gd name="connsiteX320" fmla="*/ 567214 w 811785"/>
                <a:gd name="connsiteY320" fmla="*/ 157408 h 256876"/>
                <a:gd name="connsiteX321" fmla="*/ 548404 w 811785"/>
                <a:gd name="connsiteY321" fmla="*/ 157408 h 256876"/>
                <a:gd name="connsiteX322" fmla="*/ 548404 w 811785"/>
                <a:gd name="connsiteY322" fmla="*/ 114402 h 256876"/>
                <a:gd name="connsiteX323" fmla="*/ 556666 w 811785"/>
                <a:gd name="connsiteY323" fmla="*/ 114402 h 256876"/>
                <a:gd name="connsiteX324" fmla="*/ 556666 w 811785"/>
                <a:gd name="connsiteY324" fmla="*/ 129074 h 256876"/>
                <a:gd name="connsiteX325" fmla="*/ 556666 w 811785"/>
                <a:gd name="connsiteY325" fmla="*/ 150240 h 256876"/>
                <a:gd name="connsiteX326" fmla="*/ 567214 w 811785"/>
                <a:gd name="connsiteY326" fmla="*/ 150240 h 256876"/>
                <a:gd name="connsiteX327" fmla="*/ 575336 w 811785"/>
                <a:gd name="connsiteY327" fmla="*/ 143241 h 256876"/>
                <a:gd name="connsiteX328" fmla="*/ 567214 w 811785"/>
                <a:gd name="connsiteY328" fmla="*/ 136242 h 256876"/>
                <a:gd name="connsiteX329" fmla="*/ 556666 w 811785"/>
                <a:gd name="connsiteY329" fmla="*/ 136242 h 256876"/>
                <a:gd name="connsiteX330" fmla="*/ 556666 w 811785"/>
                <a:gd name="connsiteY330" fmla="*/ 150240 h 256876"/>
                <a:gd name="connsiteX331" fmla="*/ 598471 w 811785"/>
                <a:gd name="connsiteY331" fmla="*/ 157408 h 256876"/>
                <a:gd name="connsiteX332" fmla="*/ 590174 w 811785"/>
                <a:gd name="connsiteY332" fmla="*/ 157408 h 256876"/>
                <a:gd name="connsiteX333" fmla="*/ 590174 w 811785"/>
                <a:gd name="connsiteY333" fmla="*/ 114402 h 256876"/>
                <a:gd name="connsiteX334" fmla="*/ 598471 w 811785"/>
                <a:gd name="connsiteY334" fmla="*/ 114402 h 256876"/>
                <a:gd name="connsiteX335" fmla="*/ 598471 w 811785"/>
                <a:gd name="connsiteY335" fmla="*/ 131014 h 256876"/>
                <a:gd name="connsiteX336" fmla="*/ 619989 w 811785"/>
                <a:gd name="connsiteY336" fmla="*/ 131014 h 256876"/>
                <a:gd name="connsiteX337" fmla="*/ 619989 w 811785"/>
                <a:gd name="connsiteY337" fmla="*/ 114402 h 256876"/>
                <a:gd name="connsiteX338" fmla="*/ 628252 w 811785"/>
                <a:gd name="connsiteY338" fmla="*/ 114402 h 256876"/>
                <a:gd name="connsiteX339" fmla="*/ 628252 w 811785"/>
                <a:gd name="connsiteY339" fmla="*/ 157408 h 256876"/>
                <a:gd name="connsiteX340" fmla="*/ 619989 w 811785"/>
                <a:gd name="connsiteY340" fmla="*/ 157408 h 256876"/>
                <a:gd name="connsiteX341" fmla="*/ 619989 w 811785"/>
                <a:gd name="connsiteY341" fmla="*/ 138856 h 256876"/>
                <a:gd name="connsiteX342" fmla="*/ 598471 w 811785"/>
                <a:gd name="connsiteY342" fmla="*/ 138856 h 256876"/>
                <a:gd name="connsiteX343" fmla="*/ 598471 w 811785"/>
                <a:gd name="connsiteY343" fmla="*/ 157408 h 256876"/>
                <a:gd name="connsiteX344" fmla="*/ 657258 w 811785"/>
                <a:gd name="connsiteY344" fmla="*/ 158504 h 256876"/>
                <a:gd name="connsiteX345" fmla="*/ 635143 w 811785"/>
                <a:gd name="connsiteY345" fmla="*/ 135905 h 256876"/>
                <a:gd name="connsiteX346" fmla="*/ 657258 w 811785"/>
                <a:gd name="connsiteY346" fmla="*/ 113306 h 256876"/>
                <a:gd name="connsiteX347" fmla="*/ 679268 w 811785"/>
                <a:gd name="connsiteY347" fmla="*/ 135905 h 256876"/>
                <a:gd name="connsiteX348" fmla="*/ 657258 w 811785"/>
                <a:gd name="connsiteY348" fmla="*/ 158504 h 256876"/>
                <a:gd name="connsiteX349" fmla="*/ 657258 w 811785"/>
                <a:gd name="connsiteY349" fmla="*/ 150578 h 256876"/>
                <a:gd name="connsiteX350" fmla="*/ 670830 w 811785"/>
                <a:gd name="connsiteY350" fmla="*/ 135905 h 256876"/>
                <a:gd name="connsiteX351" fmla="*/ 657258 w 811785"/>
                <a:gd name="connsiteY351" fmla="*/ 121232 h 256876"/>
                <a:gd name="connsiteX352" fmla="*/ 643581 w 811785"/>
                <a:gd name="connsiteY352" fmla="*/ 135905 h 256876"/>
                <a:gd name="connsiteX353" fmla="*/ 657258 w 811785"/>
                <a:gd name="connsiteY353" fmla="*/ 150578 h 256876"/>
                <a:gd name="connsiteX354" fmla="*/ 706025 w 811785"/>
                <a:gd name="connsiteY354" fmla="*/ 158504 h 256876"/>
                <a:gd name="connsiteX355" fmla="*/ 684507 w 811785"/>
                <a:gd name="connsiteY355" fmla="*/ 135905 h 256876"/>
                <a:gd name="connsiteX356" fmla="*/ 706025 w 811785"/>
                <a:gd name="connsiteY356" fmla="*/ 113306 h 256876"/>
                <a:gd name="connsiteX357" fmla="*/ 725504 w 811785"/>
                <a:gd name="connsiteY357" fmla="*/ 128822 h 256876"/>
                <a:gd name="connsiteX358" fmla="*/ 717171 w 811785"/>
                <a:gd name="connsiteY358" fmla="*/ 128822 h 256876"/>
                <a:gd name="connsiteX359" fmla="*/ 706025 w 811785"/>
                <a:gd name="connsiteY359" fmla="*/ 121232 h 256876"/>
                <a:gd name="connsiteX360" fmla="*/ 692946 w 811785"/>
                <a:gd name="connsiteY360" fmla="*/ 135905 h 256876"/>
                <a:gd name="connsiteX361" fmla="*/ 705955 w 811785"/>
                <a:gd name="connsiteY361" fmla="*/ 150578 h 256876"/>
                <a:gd name="connsiteX362" fmla="*/ 717171 w 811785"/>
                <a:gd name="connsiteY362" fmla="*/ 142988 h 256876"/>
                <a:gd name="connsiteX363" fmla="*/ 725504 w 811785"/>
                <a:gd name="connsiteY363" fmla="*/ 142988 h 256876"/>
                <a:gd name="connsiteX364" fmla="*/ 706025 w 811785"/>
                <a:gd name="connsiteY364" fmla="*/ 158504 h 256876"/>
                <a:gd name="connsiteX365" fmla="*/ 751592 w 811785"/>
                <a:gd name="connsiteY365" fmla="*/ 157408 h 256876"/>
                <a:gd name="connsiteX366" fmla="*/ 743329 w 811785"/>
                <a:gd name="connsiteY366" fmla="*/ 157408 h 256876"/>
                <a:gd name="connsiteX367" fmla="*/ 743329 w 811785"/>
                <a:gd name="connsiteY367" fmla="*/ 122244 h 256876"/>
                <a:gd name="connsiteX368" fmla="*/ 728141 w 811785"/>
                <a:gd name="connsiteY368" fmla="*/ 122244 h 256876"/>
                <a:gd name="connsiteX369" fmla="*/ 728141 w 811785"/>
                <a:gd name="connsiteY369" fmla="*/ 114402 h 256876"/>
                <a:gd name="connsiteX370" fmla="*/ 766711 w 811785"/>
                <a:gd name="connsiteY370" fmla="*/ 114402 h 256876"/>
                <a:gd name="connsiteX371" fmla="*/ 766711 w 811785"/>
                <a:gd name="connsiteY371" fmla="*/ 122244 h 256876"/>
                <a:gd name="connsiteX372" fmla="*/ 751592 w 811785"/>
                <a:gd name="connsiteY372" fmla="*/ 122244 h 256876"/>
                <a:gd name="connsiteX373" fmla="*/ 751592 w 811785"/>
                <a:gd name="connsiteY373" fmla="*/ 157408 h 256876"/>
                <a:gd name="connsiteX374" fmla="*/ 783869 w 811785"/>
                <a:gd name="connsiteY374" fmla="*/ 157408 h 256876"/>
                <a:gd name="connsiteX375" fmla="*/ 772477 w 811785"/>
                <a:gd name="connsiteY375" fmla="*/ 157408 h 256876"/>
                <a:gd name="connsiteX376" fmla="*/ 772477 w 811785"/>
                <a:gd name="connsiteY376" fmla="*/ 114402 h 256876"/>
                <a:gd name="connsiteX377" fmla="*/ 780564 w 811785"/>
                <a:gd name="connsiteY377" fmla="*/ 114402 h 256876"/>
                <a:gd name="connsiteX378" fmla="*/ 780564 w 811785"/>
                <a:gd name="connsiteY378" fmla="*/ 147373 h 256876"/>
                <a:gd name="connsiteX379" fmla="*/ 781829 w 811785"/>
                <a:gd name="connsiteY379" fmla="*/ 147373 h 256876"/>
                <a:gd name="connsiteX380" fmla="*/ 783939 w 811785"/>
                <a:gd name="connsiteY380" fmla="*/ 142904 h 256876"/>
                <a:gd name="connsiteX381" fmla="*/ 800394 w 811785"/>
                <a:gd name="connsiteY381" fmla="*/ 114402 h 256876"/>
                <a:gd name="connsiteX382" fmla="*/ 811786 w 811785"/>
                <a:gd name="connsiteY382" fmla="*/ 114402 h 256876"/>
                <a:gd name="connsiteX383" fmla="*/ 811786 w 811785"/>
                <a:gd name="connsiteY383" fmla="*/ 157408 h 256876"/>
                <a:gd name="connsiteX384" fmla="*/ 803593 w 811785"/>
                <a:gd name="connsiteY384" fmla="*/ 157408 h 256876"/>
                <a:gd name="connsiteX385" fmla="*/ 803593 w 811785"/>
                <a:gd name="connsiteY385" fmla="*/ 124437 h 256876"/>
                <a:gd name="connsiteX386" fmla="*/ 802433 w 811785"/>
                <a:gd name="connsiteY386" fmla="*/ 124437 h 256876"/>
                <a:gd name="connsiteX387" fmla="*/ 800324 w 811785"/>
                <a:gd name="connsiteY387" fmla="*/ 128906 h 256876"/>
                <a:gd name="connsiteX388" fmla="*/ 783869 w 811785"/>
                <a:gd name="connsiteY388" fmla="*/ 157408 h 256876"/>
                <a:gd name="connsiteX389" fmla="*/ 269974 w 811785"/>
                <a:gd name="connsiteY389" fmla="*/ 256877 h 256876"/>
                <a:gd name="connsiteX390" fmla="*/ 248456 w 811785"/>
                <a:gd name="connsiteY390" fmla="*/ 234285 h 256876"/>
                <a:gd name="connsiteX391" fmla="*/ 269974 w 811785"/>
                <a:gd name="connsiteY391" fmla="*/ 211685 h 256876"/>
                <a:gd name="connsiteX392" fmla="*/ 289467 w 811785"/>
                <a:gd name="connsiteY392" fmla="*/ 227187 h 256876"/>
                <a:gd name="connsiteX393" fmla="*/ 281113 w 811785"/>
                <a:gd name="connsiteY393" fmla="*/ 227187 h 256876"/>
                <a:gd name="connsiteX394" fmla="*/ 269974 w 811785"/>
                <a:gd name="connsiteY394" fmla="*/ 219598 h 256876"/>
                <a:gd name="connsiteX395" fmla="*/ 256895 w 811785"/>
                <a:gd name="connsiteY395" fmla="*/ 234285 h 256876"/>
                <a:gd name="connsiteX396" fmla="*/ 269890 w 811785"/>
                <a:gd name="connsiteY396" fmla="*/ 248971 h 256876"/>
                <a:gd name="connsiteX397" fmla="*/ 281113 w 811785"/>
                <a:gd name="connsiteY397" fmla="*/ 241382 h 256876"/>
                <a:gd name="connsiteX398" fmla="*/ 289467 w 811785"/>
                <a:gd name="connsiteY398" fmla="*/ 241382 h 256876"/>
                <a:gd name="connsiteX399" fmla="*/ 269974 w 811785"/>
                <a:gd name="connsiteY399" fmla="*/ 256877 h 256876"/>
                <a:gd name="connsiteX400" fmla="*/ 316300 w 811785"/>
                <a:gd name="connsiteY400" fmla="*/ 256877 h 256876"/>
                <a:gd name="connsiteX401" fmla="*/ 294192 w 811785"/>
                <a:gd name="connsiteY401" fmla="*/ 234285 h 256876"/>
                <a:gd name="connsiteX402" fmla="*/ 316300 w 811785"/>
                <a:gd name="connsiteY402" fmla="*/ 211685 h 256876"/>
                <a:gd name="connsiteX403" fmla="*/ 338325 w 811785"/>
                <a:gd name="connsiteY403" fmla="*/ 234285 h 256876"/>
                <a:gd name="connsiteX404" fmla="*/ 316300 w 811785"/>
                <a:gd name="connsiteY404" fmla="*/ 256877 h 256876"/>
                <a:gd name="connsiteX405" fmla="*/ 316300 w 811785"/>
                <a:gd name="connsiteY405" fmla="*/ 248971 h 256876"/>
                <a:gd name="connsiteX406" fmla="*/ 329886 w 811785"/>
                <a:gd name="connsiteY406" fmla="*/ 234285 h 256876"/>
                <a:gd name="connsiteX407" fmla="*/ 316300 w 811785"/>
                <a:gd name="connsiteY407" fmla="*/ 219598 h 256876"/>
                <a:gd name="connsiteX408" fmla="*/ 302630 w 811785"/>
                <a:gd name="connsiteY408" fmla="*/ 234285 h 256876"/>
                <a:gd name="connsiteX409" fmla="*/ 316300 w 811785"/>
                <a:gd name="connsiteY409" fmla="*/ 248971 h 256876"/>
                <a:gd name="connsiteX410" fmla="*/ 366270 w 811785"/>
                <a:gd name="connsiteY410" fmla="*/ 256877 h 256876"/>
                <a:gd name="connsiteX411" fmla="*/ 344161 w 811785"/>
                <a:gd name="connsiteY411" fmla="*/ 233863 h 256876"/>
                <a:gd name="connsiteX412" fmla="*/ 344161 w 811785"/>
                <a:gd name="connsiteY412" fmla="*/ 225009 h 256876"/>
                <a:gd name="connsiteX413" fmla="*/ 363991 w 811785"/>
                <a:gd name="connsiteY413" fmla="*/ 198531 h 256876"/>
                <a:gd name="connsiteX414" fmla="*/ 373189 w 811785"/>
                <a:gd name="connsiteY414" fmla="*/ 197603 h 256876"/>
                <a:gd name="connsiteX415" fmla="*/ 376733 w 811785"/>
                <a:gd name="connsiteY415" fmla="*/ 194820 h 256876"/>
                <a:gd name="connsiteX416" fmla="*/ 376986 w 811785"/>
                <a:gd name="connsiteY416" fmla="*/ 193387 h 256876"/>
                <a:gd name="connsiteX417" fmla="*/ 385340 w 811785"/>
                <a:gd name="connsiteY417" fmla="*/ 193387 h 256876"/>
                <a:gd name="connsiteX418" fmla="*/ 385171 w 811785"/>
                <a:gd name="connsiteY418" fmla="*/ 196085 h 256876"/>
                <a:gd name="connsiteX419" fmla="*/ 374961 w 811785"/>
                <a:gd name="connsiteY419" fmla="*/ 205361 h 256876"/>
                <a:gd name="connsiteX420" fmla="*/ 364751 w 811785"/>
                <a:gd name="connsiteY420" fmla="*/ 206373 h 256876"/>
                <a:gd name="connsiteX421" fmla="*/ 352009 w 811785"/>
                <a:gd name="connsiteY421" fmla="*/ 221812 h 256876"/>
                <a:gd name="connsiteX422" fmla="*/ 353275 w 811785"/>
                <a:gd name="connsiteY422" fmla="*/ 221812 h 256876"/>
                <a:gd name="connsiteX423" fmla="*/ 368041 w 811785"/>
                <a:gd name="connsiteY423" fmla="*/ 215059 h 256876"/>
                <a:gd name="connsiteX424" fmla="*/ 388209 w 811785"/>
                <a:gd name="connsiteY424" fmla="*/ 235479 h 256876"/>
                <a:gd name="connsiteX425" fmla="*/ 366270 w 811785"/>
                <a:gd name="connsiteY425" fmla="*/ 256877 h 256876"/>
                <a:gd name="connsiteX426" fmla="*/ 366270 w 811785"/>
                <a:gd name="connsiteY426" fmla="*/ 248971 h 256876"/>
                <a:gd name="connsiteX427" fmla="*/ 379771 w 811785"/>
                <a:gd name="connsiteY427" fmla="*/ 235620 h 256876"/>
                <a:gd name="connsiteX428" fmla="*/ 366270 w 811785"/>
                <a:gd name="connsiteY428" fmla="*/ 222303 h 256876"/>
                <a:gd name="connsiteX429" fmla="*/ 352684 w 811785"/>
                <a:gd name="connsiteY429" fmla="*/ 235620 h 256876"/>
                <a:gd name="connsiteX430" fmla="*/ 366270 w 811785"/>
                <a:gd name="connsiteY430" fmla="*/ 248971 h 256876"/>
                <a:gd name="connsiteX431" fmla="*/ 403366 w 811785"/>
                <a:gd name="connsiteY431" fmla="*/ 227468 h 256876"/>
                <a:gd name="connsiteX432" fmla="*/ 413492 w 811785"/>
                <a:gd name="connsiteY432" fmla="*/ 227468 h 256876"/>
                <a:gd name="connsiteX433" fmla="*/ 429845 w 811785"/>
                <a:gd name="connsiteY433" fmla="*/ 241628 h 256876"/>
                <a:gd name="connsiteX434" fmla="*/ 413492 w 811785"/>
                <a:gd name="connsiteY434" fmla="*/ 255788 h 256876"/>
                <a:gd name="connsiteX435" fmla="*/ 395097 w 811785"/>
                <a:gd name="connsiteY435" fmla="*/ 255788 h 256876"/>
                <a:gd name="connsiteX436" fmla="*/ 395097 w 811785"/>
                <a:gd name="connsiteY436" fmla="*/ 212782 h 256876"/>
                <a:gd name="connsiteX437" fmla="*/ 403366 w 811785"/>
                <a:gd name="connsiteY437" fmla="*/ 212782 h 256876"/>
                <a:gd name="connsiteX438" fmla="*/ 403366 w 811785"/>
                <a:gd name="connsiteY438" fmla="*/ 227468 h 256876"/>
                <a:gd name="connsiteX439" fmla="*/ 434662 w 811785"/>
                <a:gd name="connsiteY439" fmla="*/ 255788 h 256876"/>
                <a:gd name="connsiteX440" fmla="*/ 434662 w 811785"/>
                <a:gd name="connsiteY440" fmla="*/ 212782 h 256876"/>
                <a:gd name="connsiteX441" fmla="*/ 442925 w 811785"/>
                <a:gd name="connsiteY441" fmla="*/ 212782 h 256876"/>
                <a:gd name="connsiteX442" fmla="*/ 442925 w 811785"/>
                <a:gd name="connsiteY442" fmla="*/ 255788 h 256876"/>
                <a:gd name="connsiteX443" fmla="*/ 434662 w 811785"/>
                <a:gd name="connsiteY443" fmla="*/ 255788 h 256876"/>
                <a:gd name="connsiteX444" fmla="*/ 403366 w 811785"/>
                <a:gd name="connsiteY444" fmla="*/ 248620 h 256876"/>
                <a:gd name="connsiteX445" fmla="*/ 413492 w 811785"/>
                <a:gd name="connsiteY445" fmla="*/ 248620 h 256876"/>
                <a:gd name="connsiteX446" fmla="*/ 421583 w 811785"/>
                <a:gd name="connsiteY446" fmla="*/ 241628 h 256876"/>
                <a:gd name="connsiteX447" fmla="*/ 413492 w 811785"/>
                <a:gd name="connsiteY447" fmla="*/ 234636 h 256876"/>
                <a:gd name="connsiteX448" fmla="*/ 403366 w 811785"/>
                <a:gd name="connsiteY448" fmla="*/ 234636 h 256876"/>
                <a:gd name="connsiteX449" fmla="*/ 403366 w 811785"/>
                <a:gd name="connsiteY449" fmla="*/ 248620 h 256876"/>
                <a:gd name="connsiteX450" fmla="*/ 472037 w 811785"/>
                <a:gd name="connsiteY450" fmla="*/ 255788 h 256876"/>
                <a:gd name="connsiteX451" fmla="*/ 463774 w 811785"/>
                <a:gd name="connsiteY451" fmla="*/ 255788 h 256876"/>
                <a:gd name="connsiteX452" fmla="*/ 463774 w 811785"/>
                <a:gd name="connsiteY452" fmla="*/ 220617 h 256876"/>
                <a:gd name="connsiteX453" fmla="*/ 448585 w 811785"/>
                <a:gd name="connsiteY453" fmla="*/ 220617 h 256876"/>
                <a:gd name="connsiteX454" fmla="*/ 448585 w 811785"/>
                <a:gd name="connsiteY454" fmla="*/ 212782 h 256876"/>
                <a:gd name="connsiteX455" fmla="*/ 487156 w 811785"/>
                <a:gd name="connsiteY455" fmla="*/ 212782 h 256876"/>
                <a:gd name="connsiteX456" fmla="*/ 487156 w 811785"/>
                <a:gd name="connsiteY456" fmla="*/ 220617 h 256876"/>
                <a:gd name="connsiteX457" fmla="*/ 472037 w 811785"/>
                <a:gd name="connsiteY457" fmla="*/ 220617 h 256876"/>
                <a:gd name="connsiteX458" fmla="*/ 472037 w 811785"/>
                <a:gd name="connsiteY458" fmla="*/ 255788 h 256876"/>
                <a:gd name="connsiteX459" fmla="*/ 504314 w 811785"/>
                <a:gd name="connsiteY459" fmla="*/ 255788 h 256876"/>
                <a:gd name="connsiteX460" fmla="*/ 492922 w 811785"/>
                <a:gd name="connsiteY460" fmla="*/ 255788 h 256876"/>
                <a:gd name="connsiteX461" fmla="*/ 492922 w 811785"/>
                <a:gd name="connsiteY461" fmla="*/ 212782 h 256876"/>
                <a:gd name="connsiteX462" fmla="*/ 501009 w 811785"/>
                <a:gd name="connsiteY462" fmla="*/ 212782 h 256876"/>
                <a:gd name="connsiteX463" fmla="*/ 501009 w 811785"/>
                <a:gd name="connsiteY463" fmla="*/ 245739 h 256876"/>
                <a:gd name="connsiteX464" fmla="*/ 502274 w 811785"/>
                <a:gd name="connsiteY464" fmla="*/ 245739 h 256876"/>
                <a:gd name="connsiteX465" fmla="*/ 504384 w 811785"/>
                <a:gd name="connsiteY465" fmla="*/ 241277 h 256876"/>
                <a:gd name="connsiteX466" fmla="*/ 520839 w 811785"/>
                <a:gd name="connsiteY466" fmla="*/ 212782 h 256876"/>
                <a:gd name="connsiteX467" fmla="*/ 532231 w 811785"/>
                <a:gd name="connsiteY467" fmla="*/ 212782 h 256876"/>
                <a:gd name="connsiteX468" fmla="*/ 532231 w 811785"/>
                <a:gd name="connsiteY468" fmla="*/ 255788 h 256876"/>
                <a:gd name="connsiteX469" fmla="*/ 524038 w 811785"/>
                <a:gd name="connsiteY469" fmla="*/ 255788 h 256876"/>
                <a:gd name="connsiteX470" fmla="*/ 524038 w 811785"/>
                <a:gd name="connsiteY470" fmla="*/ 222831 h 256876"/>
                <a:gd name="connsiteX471" fmla="*/ 522878 w 811785"/>
                <a:gd name="connsiteY471" fmla="*/ 222831 h 256876"/>
                <a:gd name="connsiteX472" fmla="*/ 520768 w 811785"/>
                <a:gd name="connsiteY472" fmla="*/ 227293 h 256876"/>
                <a:gd name="connsiteX473" fmla="*/ 504314 w 811785"/>
                <a:gd name="connsiteY473" fmla="*/ 255788 h 256876"/>
                <a:gd name="connsiteX474" fmla="*/ 560358 w 811785"/>
                <a:gd name="connsiteY474" fmla="*/ 207553 h 256876"/>
                <a:gd name="connsiteX475" fmla="*/ 545943 w 811785"/>
                <a:gd name="connsiteY475" fmla="*/ 194483 h 256876"/>
                <a:gd name="connsiteX476" fmla="*/ 553537 w 811785"/>
                <a:gd name="connsiteY476" fmla="*/ 194483 h 256876"/>
                <a:gd name="connsiteX477" fmla="*/ 560358 w 811785"/>
                <a:gd name="connsiteY477" fmla="*/ 201313 h 256876"/>
                <a:gd name="connsiteX478" fmla="*/ 567214 w 811785"/>
                <a:gd name="connsiteY478" fmla="*/ 194483 h 256876"/>
                <a:gd name="connsiteX479" fmla="*/ 574703 w 811785"/>
                <a:gd name="connsiteY479" fmla="*/ 194483 h 256876"/>
                <a:gd name="connsiteX480" fmla="*/ 560358 w 811785"/>
                <a:gd name="connsiteY480" fmla="*/ 207553 h 256876"/>
                <a:gd name="connsiteX481" fmla="*/ 552271 w 811785"/>
                <a:gd name="connsiteY481" fmla="*/ 255788 h 256876"/>
                <a:gd name="connsiteX482" fmla="*/ 540880 w 811785"/>
                <a:gd name="connsiteY482" fmla="*/ 255788 h 256876"/>
                <a:gd name="connsiteX483" fmla="*/ 540880 w 811785"/>
                <a:gd name="connsiteY483" fmla="*/ 212782 h 256876"/>
                <a:gd name="connsiteX484" fmla="*/ 548967 w 811785"/>
                <a:gd name="connsiteY484" fmla="*/ 212782 h 256876"/>
                <a:gd name="connsiteX485" fmla="*/ 548967 w 811785"/>
                <a:gd name="connsiteY485" fmla="*/ 245739 h 256876"/>
                <a:gd name="connsiteX486" fmla="*/ 550232 w 811785"/>
                <a:gd name="connsiteY486" fmla="*/ 245739 h 256876"/>
                <a:gd name="connsiteX487" fmla="*/ 552342 w 811785"/>
                <a:gd name="connsiteY487" fmla="*/ 241277 h 256876"/>
                <a:gd name="connsiteX488" fmla="*/ 568796 w 811785"/>
                <a:gd name="connsiteY488" fmla="*/ 212782 h 256876"/>
                <a:gd name="connsiteX489" fmla="*/ 580189 w 811785"/>
                <a:gd name="connsiteY489" fmla="*/ 212782 h 256876"/>
                <a:gd name="connsiteX490" fmla="*/ 580189 w 811785"/>
                <a:gd name="connsiteY490" fmla="*/ 255788 h 256876"/>
                <a:gd name="connsiteX491" fmla="*/ 571996 w 811785"/>
                <a:gd name="connsiteY491" fmla="*/ 255788 h 256876"/>
                <a:gd name="connsiteX492" fmla="*/ 571996 w 811785"/>
                <a:gd name="connsiteY492" fmla="*/ 222831 h 256876"/>
                <a:gd name="connsiteX493" fmla="*/ 570836 w 811785"/>
                <a:gd name="connsiteY493" fmla="*/ 222831 h 256876"/>
                <a:gd name="connsiteX494" fmla="*/ 568726 w 811785"/>
                <a:gd name="connsiteY494" fmla="*/ 227293 h 256876"/>
                <a:gd name="connsiteX495" fmla="*/ 552271 w 811785"/>
                <a:gd name="connsiteY495" fmla="*/ 255788 h 2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</a:cxnLst>
              <a:rect l="l" t="t" r="r" b="b"/>
              <a:pathLst>
                <a:path w="811785" h="256876">
                  <a:moveTo>
                    <a:pt x="223366" y="59028"/>
                  </a:moveTo>
                  <a:lnTo>
                    <a:pt x="214253" y="59028"/>
                  </a:lnTo>
                  <a:lnTo>
                    <a:pt x="209359" y="44861"/>
                  </a:lnTo>
                  <a:lnTo>
                    <a:pt x="183875" y="44861"/>
                  </a:lnTo>
                  <a:lnTo>
                    <a:pt x="179065" y="59028"/>
                  </a:lnTo>
                  <a:lnTo>
                    <a:pt x="170120" y="59028"/>
                  </a:lnTo>
                  <a:lnTo>
                    <a:pt x="191385" y="0"/>
                  </a:lnTo>
                  <a:lnTo>
                    <a:pt x="202186" y="0"/>
                  </a:lnTo>
                  <a:lnTo>
                    <a:pt x="223366" y="59028"/>
                  </a:lnTo>
                  <a:close/>
                  <a:moveTo>
                    <a:pt x="194760" y="13070"/>
                  </a:moveTo>
                  <a:lnTo>
                    <a:pt x="186575" y="37103"/>
                  </a:lnTo>
                  <a:lnTo>
                    <a:pt x="206743" y="37103"/>
                  </a:lnTo>
                  <a:lnTo>
                    <a:pt x="198473" y="13070"/>
                  </a:lnTo>
                  <a:cubicBezTo>
                    <a:pt x="197967" y="11637"/>
                    <a:pt x="197545" y="10372"/>
                    <a:pt x="197292" y="8854"/>
                  </a:cubicBezTo>
                  <a:lnTo>
                    <a:pt x="196026" y="8854"/>
                  </a:lnTo>
                  <a:cubicBezTo>
                    <a:pt x="195689" y="10372"/>
                    <a:pt x="195267" y="11637"/>
                    <a:pt x="194760" y="13070"/>
                  </a:cubicBezTo>
                  <a:close/>
                  <a:moveTo>
                    <a:pt x="237276" y="59028"/>
                  </a:moveTo>
                  <a:lnTo>
                    <a:pt x="229006" y="59028"/>
                  </a:lnTo>
                  <a:lnTo>
                    <a:pt x="229006" y="16022"/>
                  </a:lnTo>
                  <a:lnTo>
                    <a:pt x="237276" y="16022"/>
                  </a:lnTo>
                  <a:lnTo>
                    <a:pt x="237276" y="32634"/>
                  </a:lnTo>
                  <a:lnTo>
                    <a:pt x="258793" y="32634"/>
                  </a:lnTo>
                  <a:lnTo>
                    <a:pt x="258793" y="16022"/>
                  </a:lnTo>
                  <a:lnTo>
                    <a:pt x="267063" y="16022"/>
                  </a:lnTo>
                  <a:lnTo>
                    <a:pt x="267063" y="59028"/>
                  </a:lnTo>
                  <a:lnTo>
                    <a:pt x="258793" y="59028"/>
                  </a:lnTo>
                  <a:lnTo>
                    <a:pt x="258793" y="40476"/>
                  </a:lnTo>
                  <a:lnTo>
                    <a:pt x="237276" y="40476"/>
                  </a:lnTo>
                  <a:lnTo>
                    <a:pt x="237276" y="59028"/>
                  </a:lnTo>
                  <a:close/>
                  <a:moveTo>
                    <a:pt x="296070" y="60124"/>
                  </a:moveTo>
                  <a:cubicBezTo>
                    <a:pt x="282568" y="60124"/>
                    <a:pt x="273961" y="49921"/>
                    <a:pt x="273961" y="37525"/>
                  </a:cubicBezTo>
                  <a:cubicBezTo>
                    <a:pt x="273961" y="25129"/>
                    <a:pt x="282568" y="14926"/>
                    <a:pt x="296070" y="14926"/>
                  </a:cubicBezTo>
                  <a:cubicBezTo>
                    <a:pt x="309487" y="14926"/>
                    <a:pt x="318094" y="25129"/>
                    <a:pt x="318094" y="37525"/>
                  </a:cubicBezTo>
                  <a:cubicBezTo>
                    <a:pt x="318094" y="49921"/>
                    <a:pt x="309487" y="60124"/>
                    <a:pt x="296070" y="60124"/>
                  </a:cubicBezTo>
                  <a:close/>
                  <a:moveTo>
                    <a:pt x="296070" y="52198"/>
                  </a:moveTo>
                  <a:cubicBezTo>
                    <a:pt x="303158" y="52198"/>
                    <a:pt x="309655" y="46885"/>
                    <a:pt x="309655" y="37525"/>
                  </a:cubicBezTo>
                  <a:cubicBezTo>
                    <a:pt x="309655" y="28165"/>
                    <a:pt x="303158" y="22852"/>
                    <a:pt x="296070" y="22852"/>
                  </a:cubicBezTo>
                  <a:cubicBezTo>
                    <a:pt x="288897" y="22852"/>
                    <a:pt x="282400" y="28165"/>
                    <a:pt x="282400" y="37525"/>
                  </a:cubicBezTo>
                  <a:cubicBezTo>
                    <a:pt x="282400" y="46885"/>
                    <a:pt x="288897" y="52198"/>
                    <a:pt x="296070" y="52198"/>
                  </a:cubicBezTo>
                  <a:close/>
                  <a:moveTo>
                    <a:pt x="333110" y="59028"/>
                  </a:moveTo>
                  <a:lnTo>
                    <a:pt x="325010" y="59028"/>
                  </a:lnTo>
                  <a:lnTo>
                    <a:pt x="325010" y="16022"/>
                  </a:lnTo>
                  <a:lnTo>
                    <a:pt x="338511" y="16022"/>
                  </a:lnTo>
                  <a:lnTo>
                    <a:pt x="350240" y="49078"/>
                  </a:lnTo>
                  <a:lnTo>
                    <a:pt x="351506" y="49078"/>
                  </a:lnTo>
                  <a:lnTo>
                    <a:pt x="363320" y="16022"/>
                  </a:lnTo>
                  <a:lnTo>
                    <a:pt x="376483" y="16022"/>
                  </a:lnTo>
                  <a:lnTo>
                    <a:pt x="376483" y="59028"/>
                  </a:lnTo>
                  <a:lnTo>
                    <a:pt x="368298" y="59028"/>
                  </a:lnTo>
                  <a:lnTo>
                    <a:pt x="368298" y="25129"/>
                  </a:lnTo>
                  <a:lnTo>
                    <a:pt x="367117" y="25129"/>
                  </a:lnTo>
                  <a:cubicBezTo>
                    <a:pt x="366779" y="26815"/>
                    <a:pt x="366526" y="27912"/>
                    <a:pt x="365851" y="29935"/>
                  </a:cubicBezTo>
                  <a:lnTo>
                    <a:pt x="355303" y="59028"/>
                  </a:lnTo>
                  <a:lnTo>
                    <a:pt x="346190" y="59028"/>
                  </a:lnTo>
                  <a:lnTo>
                    <a:pt x="335726" y="29935"/>
                  </a:lnTo>
                  <a:cubicBezTo>
                    <a:pt x="335051" y="27912"/>
                    <a:pt x="334714" y="26815"/>
                    <a:pt x="334376" y="25129"/>
                  </a:cubicBezTo>
                  <a:lnTo>
                    <a:pt x="333110" y="25129"/>
                  </a:lnTo>
                  <a:lnTo>
                    <a:pt x="333110" y="59028"/>
                  </a:lnTo>
                  <a:close/>
                  <a:moveTo>
                    <a:pt x="403732" y="14926"/>
                  </a:moveTo>
                  <a:cubicBezTo>
                    <a:pt x="414955" y="14926"/>
                    <a:pt x="421372" y="20491"/>
                    <a:pt x="421372" y="30189"/>
                  </a:cubicBezTo>
                  <a:lnTo>
                    <a:pt x="421372" y="59028"/>
                  </a:lnTo>
                  <a:lnTo>
                    <a:pt x="413099" y="59028"/>
                  </a:lnTo>
                  <a:lnTo>
                    <a:pt x="413099" y="54980"/>
                  </a:lnTo>
                  <a:lnTo>
                    <a:pt x="411833" y="54980"/>
                  </a:lnTo>
                  <a:cubicBezTo>
                    <a:pt x="408964" y="57932"/>
                    <a:pt x="403817" y="60124"/>
                    <a:pt x="398500" y="60124"/>
                  </a:cubicBezTo>
                  <a:cubicBezTo>
                    <a:pt x="388712" y="60124"/>
                    <a:pt x="383058" y="54812"/>
                    <a:pt x="383058" y="46969"/>
                  </a:cubicBezTo>
                  <a:cubicBezTo>
                    <a:pt x="383058" y="38790"/>
                    <a:pt x="388628" y="33646"/>
                    <a:pt x="399007" y="33646"/>
                  </a:cubicBezTo>
                  <a:lnTo>
                    <a:pt x="413099" y="33646"/>
                  </a:lnTo>
                  <a:lnTo>
                    <a:pt x="413099" y="30610"/>
                  </a:lnTo>
                  <a:cubicBezTo>
                    <a:pt x="413099" y="25804"/>
                    <a:pt x="410061" y="22599"/>
                    <a:pt x="403648" y="22599"/>
                  </a:cubicBezTo>
                  <a:cubicBezTo>
                    <a:pt x="397657" y="22599"/>
                    <a:pt x="394197" y="25298"/>
                    <a:pt x="393606" y="29430"/>
                  </a:cubicBezTo>
                  <a:lnTo>
                    <a:pt x="384830" y="29430"/>
                  </a:lnTo>
                  <a:cubicBezTo>
                    <a:pt x="385758" y="20913"/>
                    <a:pt x="392762" y="14926"/>
                    <a:pt x="403732" y="14926"/>
                  </a:cubicBezTo>
                  <a:close/>
                  <a:moveTo>
                    <a:pt x="400104" y="52956"/>
                  </a:moveTo>
                  <a:cubicBezTo>
                    <a:pt x="405251" y="52956"/>
                    <a:pt x="409808" y="50595"/>
                    <a:pt x="413099" y="46210"/>
                  </a:cubicBezTo>
                  <a:lnTo>
                    <a:pt x="413099" y="40055"/>
                  </a:lnTo>
                  <a:lnTo>
                    <a:pt x="399597" y="40055"/>
                  </a:lnTo>
                  <a:cubicBezTo>
                    <a:pt x="394281" y="40055"/>
                    <a:pt x="391581" y="42247"/>
                    <a:pt x="391581" y="46379"/>
                  </a:cubicBezTo>
                  <a:cubicBezTo>
                    <a:pt x="391581" y="50764"/>
                    <a:pt x="394956" y="52956"/>
                    <a:pt x="400104" y="52956"/>
                  </a:cubicBezTo>
                  <a:close/>
                  <a:moveTo>
                    <a:pt x="434803" y="35332"/>
                  </a:moveTo>
                  <a:lnTo>
                    <a:pt x="435330" y="16022"/>
                  </a:lnTo>
                  <a:lnTo>
                    <a:pt x="466552" y="16022"/>
                  </a:lnTo>
                  <a:lnTo>
                    <a:pt x="466552" y="59028"/>
                  </a:lnTo>
                  <a:lnTo>
                    <a:pt x="458184" y="59028"/>
                  </a:lnTo>
                  <a:lnTo>
                    <a:pt x="458184" y="23864"/>
                  </a:lnTo>
                  <a:lnTo>
                    <a:pt x="442995" y="23864"/>
                  </a:lnTo>
                  <a:lnTo>
                    <a:pt x="442749" y="35332"/>
                  </a:lnTo>
                  <a:cubicBezTo>
                    <a:pt x="442397" y="50764"/>
                    <a:pt x="439198" y="59450"/>
                    <a:pt x="428052" y="59450"/>
                  </a:cubicBezTo>
                  <a:lnTo>
                    <a:pt x="425943" y="59450"/>
                  </a:lnTo>
                  <a:lnTo>
                    <a:pt x="425943" y="51439"/>
                  </a:lnTo>
                  <a:lnTo>
                    <a:pt x="426892" y="51439"/>
                  </a:lnTo>
                  <a:cubicBezTo>
                    <a:pt x="431357" y="51439"/>
                    <a:pt x="434381" y="49415"/>
                    <a:pt x="434803" y="35332"/>
                  </a:cubicBezTo>
                  <a:close/>
                  <a:moveTo>
                    <a:pt x="483323" y="30694"/>
                  </a:moveTo>
                  <a:lnTo>
                    <a:pt x="493871" y="30694"/>
                  </a:lnTo>
                  <a:cubicBezTo>
                    <a:pt x="504173" y="30694"/>
                    <a:pt x="510256" y="35923"/>
                    <a:pt x="510256" y="44861"/>
                  </a:cubicBezTo>
                  <a:cubicBezTo>
                    <a:pt x="510256" y="53715"/>
                    <a:pt x="504173" y="59028"/>
                    <a:pt x="493871" y="59028"/>
                  </a:cubicBezTo>
                  <a:lnTo>
                    <a:pt x="475061" y="59028"/>
                  </a:lnTo>
                  <a:lnTo>
                    <a:pt x="475061" y="16022"/>
                  </a:lnTo>
                  <a:lnTo>
                    <a:pt x="483323" y="16022"/>
                  </a:lnTo>
                  <a:lnTo>
                    <a:pt x="483323" y="30694"/>
                  </a:lnTo>
                  <a:close/>
                  <a:moveTo>
                    <a:pt x="483323" y="51860"/>
                  </a:moveTo>
                  <a:lnTo>
                    <a:pt x="493871" y="51860"/>
                  </a:lnTo>
                  <a:cubicBezTo>
                    <a:pt x="499110" y="51860"/>
                    <a:pt x="501993" y="49330"/>
                    <a:pt x="501993" y="44861"/>
                  </a:cubicBezTo>
                  <a:cubicBezTo>
                    <a:pt x="501993" y="40308"/>
                    <a:pt x="499110" y="37862"/>
                    <a:pt x="493871" y="37862"/>
                  </a:cubicBezTo>
                  <a:lnTo>
                    <a:pt x="483323" y="37862"/>
                  </a:lnTo>
                  <a:lnTo>
                    <a:pt x="483323" y="51860"/>
                  </a:lnTo>
                  <a:close/>
                  <a:moveTo>
                    <a:pt x="525128" y="59028"/>
                  </a:moveTo>
                  <a:lnTo>
                    <a:pt x="516866" y="59028"/>
                  </a:lnTo>
                  <a:lnTo>
                    <a:pt x="516866" y="16022"/>
                  </a:lnTo>
                  <a:lnTo>
                    <a:pt x="525128" y="16022"/>
                  </a:lnTo>
                  <a:lnTo>
                    <a:pt x="525128" y="32634"/>
                  </a:lnTo>
                  <a:lnTo>
                    <a:pt x="546646" y="32634"/>
                  </a:lnTo>
                  <a:lnTo>
                    <a:pt x="546646" y="16022"/>
                  </a:lnTo>
                  <a:lnTo>
                    <a:pt x="554908" y="16022"/>
                  </a:lnTo>
                  <a:lnTo>
                    <a:pt x="554908" y="59028"/>
                  </a:lnTo>
                  <a:lnTo>
                    <a:pt x="546646" y="59028"/>
                  </a:lnTo>
                  <a:lnTo>
                    <a:pt x="546646" y="40476"/>
                  </a:lnTo>
                  <a:lnTo>
                    <a:pt x="525128" y="40476"/>
                  </a:lnTo>
                  <a:lnTo>
                    <a:pt x="525128" y="59028"/>
                  </a:lnTo>
                  <a:close/>
                  <a:moveTo>
                    <a:pt x="571750" y="30694"/>
                  </a:moveTo>
                  <a:lnTo>
                    <a:pt x="581876" y="30694"/>
                  </a:lnTo>
                  <a:cubicBezTo>
                    <a:pt x="592178" y="30694"/>
                    <a:pt x="598260" y="35923"/>
                    <a:pt x="598260" y="44861"/>
                  </a:cubicBezTo>
                  <a:cubicBezTo>
                    <a:pt x="598260" y="53715"/>
                    <a:pt x="592178" y="59028"/>
                    <a:pt x="581876" y="59028"/>
                  </a:cubicBezTo>
                  <a:lnTo>
                    <a:pt x="563488" y="59028"/>
                  </a:lnTo>
                  <a:lnTo>
                    <a:pt x="563488" y="16022"/>
                  </a:lnTo>
                  <a:lnTo>
                    <a:pt x="571750" y="16022"/>
                  </a:lnTo>
                  <a:lnTo>
                    <a:pt x="571750" y="30694"/>
                  </a:lnTo>
                  <a:close/>
                  <a:moveTo>
                    <a:pt x="603077" y="59028"/>
                  </a:moveTo>
                  <a:lnTo>
                    <a:pt x="603077" y="16022"/>
                  </a:lnTo>
                  <a:lnTo>
                    <a:pt x="611340" y="16022"/>
                  </a:lnTo>
                  <a:lnTo>
                    <a:pt x="611340" y="59028"/>
                  </a:lnTo>
                  <a:lnTo>
                    <a:pt x="603077" y="59028"/>
                  </a:lnTo>
                  <a:close/>
                  <a:moveTo>
                    <a:pt x="571750" y="51860"/>
                  </a:moveTo>
                  <a:lnTo>
                    <a:pt x="581876" y="51860"/>
                  </a:lnTo>
                  <a:cubicBezTo>
                    <a:pt x="587115" y="51860"/>
                    <a:pt x="589998" y="49330"/>
                    <a:pt x="589998" y="44861"/>
                  </a:cubicBezTo>
                  <a:cubicBezTo>
                    <a:pt x="589998" y="40308"/>
                    <a:pt x="587115" y="37862"/>
                    <a:pt x="581876" y="37862"/>
                  </a:cubicBezTo>
                  <a:lnTo>
                    <a:pt x="571750" y="37862"/>
                  </a:lnTo>
                  <a:lnTo>
                    <a:pt x="571750" y="51860"/>
                  </a:lnTo>
                  <a:close/>
                  <a:moveTo>
                    <a:pt x="659860" y="34826"/>
                  </a:moveTo>
                  <a:lnTo>
                    <a:pt x="659860" y="39802"/>
                  </a:lnTo>
                  <a:lnTo>
                    <a:pt x="626529" y="39802"/>
                  </a:lnTo>
                  <a:cubicBezTo>
                    <a:pt x="627373" y="48319"/>
                    <a:pt x="632682" y="52450"/>
                    <a:pt x="639608" y="52450"/>
                  </a:cubicBezTo>
                  <a:cubicBezTo>
                    <a:pt x="646113" y="52450"/>
                    <a:pt x="649559" y="49330"/>
                    <a:pt x="650754" y="45283"/>
                  </a:cubicBezTo>
                  <a:lnTo>
                    <a:pt x="659087" y="45283"/>
                  </a:lnTo>
                  <a:cubicBezTo>
                    <a:pt x="657083" y="53968"/>
                    <a:pt x="650332" y="60124"/>
                    <a:pt x="639679" y="60124"/>
                  </a:cubicBezTo>
                  <a:cubicBezTo>
                    <a:pt x="626529" y="60124"/>
                    <a:pt x="618266" y="50511"/>
                    <a:pt x="618266" y="37609"/>
                  </a:cubicBezTo>
                  <a:cubicBezTo>
                    <a:pt x="618266" y="24792"/>
                    <a:pt x="626423" y="14926"/>
                    <a:pt x="639503" y="14926"/>
                  </a:cubicBezTo>
                  <a:cubicBezTo>
                    <a:pt x="651598" y="14926"/>
                    <a:pt x="659860" y="23358"/>
                    <a:pt x="659860" y="34826"/>
                  </a:cubicBezTo>
                  <a:close/>
                  <a:moveTo>
                    <a:pt x="626775" y="33393"/>
                  </a:moveTo>
                  <a:lnTo>
                    <a:pt x="651668" y="33393"/>
                  </a:lnTo>
                  <a:cubicBezTo>
                    <a:pt x="651492" y="27490"/>
                    <a:pt x="647379" y="22346"/>
                    <a:pt x="639608" y="22346"/>
                  </a:cubicBezTo>
                  <a:cubicBezTo>
                    <a:pt x="633174" y="22346"/>
                    <a:pt x="628041" y="25972"/>
                    <a:pt x="626775" y="33393"/>
                  </a:cubicBezTo>
                  <a:close/>
                  <a:moveTo>
                    <a:pt x="8270" y="157408"/>
                  </a:moveTo>
                  <a:lnTo>
                    <a:pt x="0" y="157408"/>
                  </a:lnTo>
                  <a:lnTo>
                    <a:pt x="0" y="114402"/>
                  </a:lnTo>
                  <a:lnTo>
                    <a:pt x="37551" y="114402"/>
                  </a:lnTo>
                  <a:lnTo>
                    <a:pt x="37551" y="157408"/>
                  </a:lnTo>
                  <a:lnTo>
                    <a:pt x="29281" y="157408"/>
                  </a:lnTo>
                  <a:lnTo>
                    <a:pt x="29281" y="122244"/>
                  </a:lnTo>
                  <a:lnTo>
                    <a:pt x="8270" y="122244"/>
                  </a:lnTo>
                  <a:lnTo>
                    <a:pt x="8270" y="157408"/>
                  </a:lnTo>
                  <a:close/>
                  <a:moveTo>
                    <a:pt x="66568" y="158504"/>
                  </a:moveTo>
                  <a:cubicBezTo>
                    <a:pt x="53067" y="158504"/>
                    <a:pt x="44460" y="148301"/>
                    <a:pt x="44460" y="135905"/>
                  </a:cubicBezTo>
                  <a:cubicBezTo>
                    <a:pt x="44460" y="123509"/>
                    <a:pt x="53067" y="113306"/>
                    <a:pt x="66568" y="113306"/>
                  </a:cubicBezTo>
                  <a:cubicBezTo>
                    <a:pt x="79985" y="113306"/>
                    <a:pt x="88592" y="123509"/>
                    <a:pt x="88592" y="135905"/>
                  </a:cubicBezTo>
                  <a:cubicBezTo>
                    <a:pt x="88592" y="148301"/>
                    <a:pt x="79985" y="158504"/>
                    <a:pt x="66568" y="158504"/>
                  </a:cubicBezTo>
                  <a:close/>
                  <a:moveTo>
                    <a:pt x="66568" y="150578"/>
                  </a:moveTo>
                  <a:cubicBezTo>
                    <a:pt x="73656" y="150578"/>
                    <a:pt x="80154" y="145265"/>
                    <a:pt x="80154" y="135905"/>
                  </a:cubicBezTo>
                  <a:cubicBezTo>
                    <a:pt x="80154" y="126545"/>
                    <a:pt x="73656" y="121232"/>
                    <a:pt x="66568" y="121232"/>
                  </a:cubicBezTo>
                  <a:cubicBezTo>
                    <a:pt x="59395" y="121232"/>
                    <a:pt x="52898" y="126545"/>
                    <a:pt x="52898" y="135905"/>
                  </a:cubicBezTo>
                  <a:cubicBezTo>
                    <a:pt x="52898" y="145265"/>
                    <a:pt x="59395" y="150578"/>
                    <a:pt x="66568" y="150578"/>
                  </a:cubicBezTo>
                  <a:close/>
                  <a:moveTo>
                    <a:pt x="115338" y="158504"/>
                  </a:moveTo>
                  <a:cubicBezTo>
                    <a:pt x="102427" y="158504"/>
                    <a:pt x="93820" y="148891"/>
                    <a:pt x="93820" y="135905"/>
                  </a:cubicBezTo>
                  <a:cubicBezTo>
                    <a:pt x="93820" y="122919"/>
                    <a:pt x="102427" y="113306"/>
                    <a:pt x="115338" y="113306"/>
                  </a:cubicBezTo>
                  <a:cubicBezTo>
                    <a:pt x="125633" y="113306"/>
                    <a:pt x="133143" y="119461"/>
                    <a:pt x="134831" y="128822"/>
                  </a:cubicBezTo>
                  <a:lnTo>
                    <a:pt x="126477" y="128822"/>
                  </a:lnTo>
                  <a:cubicBezTo>
                    <a:pt x="125126" y="124268"/>
                    <a:pt x="121329" y="121232"/>
                    <a:pt x="115338" y="121232"/>
                  </a:cubicBezTo>
                  <a:cubicBezTo>
                    <a:pt x="107828" y="121232"/>
                    <a:pt x="102259" y="126545"/>
                    <a:pt x="102259" y="135905"/>
                  </a:cubicBezTo>
                  <a:cubicBezTo>
                    <a:pt x="102259" y="145602"/>
                    <a:pt x="108166" y="150578"/>
                    <a:pt x="115254" y="150578"/>
                  </a:cubicBezTo>
                  <a:cubicBezTo>
                    <a:pt x="121414" y="150578"/>
                    <a:pt x="125126" y="147542"/>
                    <a:pt x="126477" y="142988"/>
                  </a:cubicBezTo>
                  <a:lnTo>
                    <a:pt x="134831" y="142988"/>
                  </a:lnTo>
                  <a:cubicBezTo>
                    <a:pt x="133143" y="152348"/>
                    <a:pt x="125633" y="158504"/>
                    <a:pt x="115338" y="158504"/>
                  </a:cubicBezTo>
                  <a:close/>
                  <a:moveTo>
                    <a:pt x="145484" y="133712"/>
                  </a:moveTo>
                  <a:lnTo>
                    <a:pt x="145990" y="114402"/>
                  </a:lnTo>
                  <a:lnTo>
                    <a:pt x="177212" y="114402"/>
                  </a:lnTo>
                  <a:lnTo>
                    <a:pt x="177212" y="157408"/>
                  </a:lnTo>
                  <a:lnTo>
                    <a:pt x="168858" y="157408"/>
                  </a:lnTo>
                  <a:lnTo>
                    <a:pt x="168858" y="122244"/>
                  </a:lnTo>
                  <a:lnTo>
                    <a:pt x="153669" y="122244"/>
                  </a:lnTo>
                  <a:lnTo>
                    <a:pt x="153416" y="133712"/>
                  </a:lnTo>
                  <a:cubicBezTo>
                    <a:pt x="153079" y="149144"/>
                    <a:pt x="149872" y="157829"/>
                    <a:pt x="138733" y="157829"/>
                  </a:cubicBezTo>
                  <a:lnTo>
                    <a:pt x="136624" y="157829"/>
                  </a:lnTo>
                  <a:lnTo>
                    <a:pt x="136624" y="149819"/>
                  </a:lnTo>
                  <a:lnTo>
                    <a:pt x="137552" y="149819"/>
                  </a:lnTo>
                  <a:cubicBezTo>
                    <a:pt x="142024" y="149819"/>
                    <a:pt x="145062" y="147795"/>
                    <a:pt x="145484" y="133712"/>
                  </a:cubicBezTo>
                  <a:close/>
                  <a:moveTo>
                    <a:pt x="225659" y="133206"/>
                  </a:moveTo>
                  <a:lnTo>
                    <a:pt x="225659" y="138182"/>
                  </a:lnTo>
                  <a:lnTo>
                    <a:pt x="192327" y="138182"/>
                  </a:lnTo>
                  <a:cubicBezTo>
                    <a:pt x="193171" y="146699"/>
                    <a:pt x="198487" y="150830"/>
                    <a:pt x="205407" y="150830"/>
                  </a:cubicBezTo>
                  <a:cubicBezTo>
                    <a:pt x="211904" y="150830"/>
                    <a:pt x="215364" y="147710"/>
                    <a:pt x="216545" y="143663"/>
                  </a:cubicBezTo>
                  <a:lnTo>
                    <a:pt x="224899" y="143663"/>
                  </a:lnTo>
                  <a:cubicBezTo>
                    <a:pt x="222874" y="152348"/>
                    <a:pt x="216123" y="158504"/>
                    <a:pt x="205491" y="158504"/>
                  </a:cubicBezTo>
                  <a:cubicBezTo>
                    <a:pt x="192327" y="158504"/>
                    <a:pt x="184058" y="148891"/>
                    <a:pt x="184058" y="135989"/>
                  </a:cubicBezTo>
                  <a:cubicBezTo>
                    <a:pt x="184058" y="123172"/>
                    <a:pt x="192243" y="113306"/>
                    <a:pt x="205322" y="113306"/>
                  </a:cubicBezTo>
                  <a:cubicBezTo>
                    <a:pt x="217389" y="113306"/>
                    <a:pt x="225659" y="121738"/>
                    <a:pt x="225659" y="133206"/>
                  </a:cubicBezTo>
                  <a:close/>
                  <a:moveTo>
                    <a:pt x="192580" y="131773"/>
                  </a:moveTo>
                  <a:lnTo>
                    <a:pt x="217474" y="131773"/>
                  </a:lnTo>
                  <a:cubicBezTo>
                    <a:pt x="217305" y="125870"/>
                    <a:pt x="213170" y="120726"/>
                    <a:pt x="205407" y="120726"/>
                  </a:cubicBezTo>
                  <a:cubicBezTo>
                    <a:pt x="198994" y="120726"/>
                    <a:pt x="193846" y="124352"/>
                    <a:pt x="192580" y="131773"/>
                  </a:cubicBezTo>
                  <a:close/>
                  <a:moveTo>
                    <a:pt x="269535" y="114402"/>
                  </a:moveTo>
                  <a:lnTo>
                    <a:pt x="269535" y="149566"/>
                  </a:lnTo>
                  <a:lnTo>
                    <a:pt x="276117" y="149566"/>
                  </a:lnTo>
                  <a:lnTo>
                    <a:pt x="276117" y="168033"/>
                  </a:lnTo>
                  <a:lnTo>
                    <a:pt x="268100" y="168033"/>
                  </a:lnTo>
                  <a:lnTo>
                    <a:pt x="268100" y="157408"/>
                  </a:lnTo>
                  <a:lnTo>
                    <a:pt x="235612" y="157408"/>
                  </a:lnTo>
                  <a:lnTo>
                    <a:pt x="235612" y="168033"/>
                  </a:lnTo>
                  <a:lnTo>
                    <a:pt x="227680" y="168033"/>
                  </a:lnTo>
                  <a:lnTo>
                    <a:pt x="227680" y="149566"/>
                  </a:lnTo>
                  <a:lnTo>
                    <a:pt x="232828" y="149566"/>
                  </a:lnTo>
                  <a:cubicBezTo>
                    <a:pt x="236372" y="144506"/>
                    <a:pt x="237722" y="138350"/>
                    <a:pt x="237975" y="128906"/>
                  </a:cubicBezTo>
                  <a:lnTo>
                    <a:pt x="238313" y="114402"/>
                  </a:lnTo>
                  <a:lnTo>
                    <a:pt x="269535" y="114402"/>
                  </a:lnTo>
                  <a:close/>
                  <a:moveTo>
                    <a:pt x="241604" y="149566"/>
                  </a:moveTo>
                  <a:lnTo>
                    <a:pt x="261181" y="149566"/>
                  </a:lnTo>
                  <a:lnTo>
                    <a:pt x="261181" y="122244"/>
                  </a:lnTo>
                  <a:lnTo>
                    <a:pt x="245823" y="122244"/>
                  </a:lnTo>
                  <a:lnTo>
                    <a:pt x="245654" y="130002"/>
                  </a:lnTo>
                  <a:cubicBezTo>
                    <a:pt x="245485" y="139868"/>
                    <a:pt x="243882" y="145096"/>
                    <a:pt x="241604" y="149566"/>
                  </a:cubicBezTo>
                  <a:close/>
                  <a:moveTo>
                    <a:pt x="300848" y="158504"/>
                  </a:moveTo>
                  <a:cubicBezTo>
                    <a:pt x="287346" y="158504"/>
                    <a:pt x="278739" y="148301"/>
                    <a:pt x="278739" y="135905"/>
                  </a:cubicBezTo>
                  <a:cubicBezTo>
                    <a:pt x="278739" y="123509"/>
                    <a:pt x="287346" y="113306"/>
                    <a:pt x="300848" y="113306"/>
                  </a:cubicBezTo>
                  <a:cubicBezTo>
                    <a:pt x="314265" y="113306"/>
                    <a:pt x="322872" y="123509"/>
                    <a:pt x="322872" y="135905"/>
                  </a:cubicBezTo>
                  <a:cubicBezTo>
                    <a:pt x="322872" y="148301"/>
                    <a:pt x="314265" y="158504"/>
                    <a:pt x="300848" y="158504"/>
                  </a:cubicBezTo>
                  <a:close/>
                  <a:moveTo>
                    <a:pt x="300848" y="150578"/>
                  </a:moveTo>
                  <a:cubicBezTo>
                    <a:pt x="307936" y="150578"/>
                    <a:pt x="314433" y="145265"/>
                    <a:pt x="314433" y="135905"/>
                  </a:cubicBezTo>
                  <a:cubicBezTo>
                    <a:pt x="314433" y="126545"/>
                    <a:pt x="307936" y="121232"/>
                    <a:pt x="300848" y="121232"/>
                  </a:cubicBezTo>
                  <a:cubicBezTo>
                    <a:pt x="293675" y="121232"/>
                    <a:pt x="287178" y="126545"/>
                    <a:pt x="287178" y="135905"/>
                  </a:cubicBezTo>
                  <a:cubicBezTo>
                    <a:pt x="287178" y="145265"/>
                    <a:pt x="293675" y="150578"/>
                    <a:pt x="300848" y="150578"/>
                  </a:cubicBezTo>
                  <a:close/>
                  <a:moveTo>
                    <a:pt x="358984" y="133881"/>
                  </a:moveTo>
                  <a:lnTo>
                    <a:pt x="358984" y="135146"/>
                  </a:lnTo>
                  <a:cubicBezTo>
                    <a:pt x="363204" y="136242"/>
                    <a:pt x="366326" y="139868"/>
                    <a:pt x="366326" y="145096"/>
                  </a:cubicBezTo>
                  <a:cubicBezTo>
                    <a:pt x="366326" y="152348"/>
                    <a:pt x="360757" y="157408"/>
                    <a:pt x="351137" y="157408"/>
                  </a:cubicBezTo>
                  <a:lnTo>
                    <a:pt x="329788" y="157408"/>
                  </a:lnTo>
                  <a:lnTo>
                    <a:pt x="329788" y="114402"/>
                  </a:lnTo>
                  <a:lnTo>
                    <a:pt x="350884" y="114402"/>
                  </a:lnTo>
                  <a:cubicBezTo>
                    <a:pt x="359913" y="114402"/>
                    <a:pt x="364807" y="119040"/>
                    <a:pt x="364807" y="125280"/>
                  </a:cubicBezTo>
                  <a:cubicBezTo>
                    <a:pt x="364807" y="129496"/>
                    <a:pt x="362613" y="132363"/>
                    <a:pt x="358984" y="133881"/>
                  </a:cubicBezTo>
                  <a:close/>
                  <a:moveTo>
                    <a:pt x="350124" y="121232"/>
                  </a:moveTo>
                  <a:lnTo>
                    <a:pt x="338057" y="121232"/>
                  </a:lnTo>
                  <a:lnTo>
                    <a:pt x="338057" y="132194"/>
                  </a:lnTo>
                  <a:lnTo>
                    <a:pt x="350124" y="132194"/>
                  </a:lnTo>
                  <a:cubicBezTo>
                    <a:pt x="354175" y="132194"/>
                    <a:pt x="356537" y="130171"/>
                    <a:pt x="356537" y="126713"/>
                  </a:cubicBezTo>
                  <a:cubicBezTo>
                    <a:pt x="356537" y="123256"/>
                    <a:pt x="354175" y="121232"/>
                    <a:pt x="350124" y="121232"/>
                  </a:cubicBezTo>
                  <a:close/>
                  <a:moveTo>
                    <a:pt x="338057" y="150578"/>
                  </a:moveTo>
                  <a:lnTo>
                    <a:pt x="350715" y="150578"/>
                  </a:lnTo>
                  <a:cubicBezTo>
                    <a:pt x="355525" y="150578"/>
                    <a:pt x="358056" y="148554"/>
                    <a:pt x="358056" y="144675"/>
                  </a:cubicBezTo>
                  <a:cubicBezTo>
                    <a:pt x="358056" y="140796"/>
                    <a:pt x="355525" y="138772"/>
                    <a:pt x="350715" y="138772"/>
                  </a:cubicBezTo>
                  <a:lnTo>
                    <a:pt x="338057" y="138772"/>
                  </a:lnTo>
                  <a:lnTo>
                    <a:pt x="338057" y="150578"/>
                  </a:lnTo>
                  <a:close/>
                  <a:moveTo>
                    <a:pt x="391866" y="113306"/>
                  </a:moveTo>
                  <a:cubicBezTo>
                    <a:pt x="403089" y="113306"/>
                    <a:pt x="409502" y="118871"/>
                    <a:pt x="409502" y="128568"/>
                  </a:cubicBezTo>
                  <a:lnTo>
                    <a:pt x="409502" y="157408"/>
                  </a:lnTo>
                  <a:lnTo>
                    <a:pt x="401232" y="157408"/>
                  </a:lnTo>
                  <a:lnTo>
                    <a:pt x="401232" y="153360"/>
                  </a:lnTo>
                  <a:lnTo>
                    <a:pt x="399967" y="153360"/>
                  </a:lnTo>
                  <a:cubicBezTo>
                    <a:pt x="397098" y="156312"/>
                    <a:pt x="391950" y="158504"/>
                    <a:pt x="386634" y="158504"/>
                  </a:cubicBezTo>
                  <a:cubicBezTo>
                    <a:pt x="376846" y="158504"/>
                    <a:pt x="371192" y="153192"/>
                    <a:pt x="371192" y="145349"/>
                  </a:cubicBezTo>
                  <a:cubicBezTo>
                    <a:pt x="371192" y="137170"/>
                    <a:pt x="376761" y="132026"/>
                    <a:pt x="387140" y="132026"/>
                  </a:cubicBezTo>
                  <a:lnTo>
                    <a:pt x="401232" y="132026"/>
                  </a:lnTo>
                  <a:lnTo>
                    <a:pt x="401232" y="128990"/>
                  </a:lnTo>
                  <a:cubicBezTo>
                    <a:pt x="401232" y="124184"/>
                    <a:pt x="398195" y="120979"/>
                    <a:pt x="391781" y="120979"/>
                  </a:cubicBezTo>
                  <a:cubicBezTo>
                    <a:pt x="385790" y="120979"/>
                    <a:pt x="382330" y="123678"/>
                    <a:pt x="381740" y="127810"/>
                  </a:cubicBezTo>
                  <a:lnTo>
                    <a:pt x="372964" y="127810"/>
                  </a:lnTo>
                  <a:cubicBezTo>
                    <a:pt x="373892" y="119293"/>
                    <a:pt x="380896" y="113306"/>
                    <a:pt x="391866" y="113306"/>
                  </a:cubicBezTo>
                  <a:close/>
                  <a:moveTo>
                    <a:pt x="388237" y="151336"/>
                  </a:moveTo>
                  <a:cubicBezTo>
                    <a:pt x="393385" y="151336"/>
                    <a:pt x="397941" y="148975"/>
                    <a:pt x="401232" y="144590"/>
                  </a:cubicBezTo>
                  <a:lnTo>
                    <a:pt x="401232" y="138435"/>
                  </a:lnTo>
                  <a:lnTo>
                    <a:pt x="387731" y="138435"/>
                  </a:lnTo>
                  <a:cubicBezTo>
                    <a:pt x="382415" y="138435"/>
                    <a:pt x="379715" y="140627"/>
                    <a:pt x="379715" y="144759"/>
                  </a:cubicBezTo>
                  <a:cubicBezTo>
                    <a:pt x="379715" y="149144"/>
                    <a:pt x="383090" y="151336"/>
                    <a:pt x="388237" y="151336"/>
                  </a:cubicBezTo>
                  <a:close/>
                  <a:moveTo>
                    <a:pt x="437545" y="157408"/>
                  </a:moveTo>
                  <a:lnTo>
                    <a:pt x="429283" y="157408"/>
                  </a:lnTo>
                  <a:lnTo>
                    <a:pt x="429283" y="122244"/>
                  </a:lnTo>
                  <a:lnTo>
                    <a:pt x="414104" y="122244"/>
                  </a:lnTo>
                  <a:lnTo>
                    <a:pt x="414104" y="114402"/>
                  </a:lnTo>
                  <a:lnTo>
                    <a:pt x="452664" y="114402"/>
                  </a:lnTo>
                  <a:lnTo>
                    <a:pt x="452664" y="122244"/>
                  </a:lnTo>
                  <a:lnTo>
                    <a:pt x="437545" y="122244"/>
                  </a:lnTo>
                  <a:lnTo>
                    <a:pt x="437545" y="157408"/>
                  </a:lnTo>
                  <a:close/>
                  <a:moveTo>
                    <a:pt x="497528" y="133206"/>
                  </a:moveTo>
                  <a:lnTo>
                    <a:pt x="497528" y="138182"/>
                  </a:lnTo>
                  <a:lnTo>
                    <a:pt x="464196" y="138182"/>
                  </a:lnTo>
                  <a:cubicBezTo>
                    <a:pt x="465040" y="146699"/>
                    <a:pt x="470349" y="150830"/>
                    <a:pt x="477276" y="150830"/>
                  </a:cubicBezTo>
                  <a:cubicBezTo>
                    <a:pt x="483745" y="150830"/>
                    <a:pt x="487226" y="147710"/>
                    <a:pt x="488386" y="143663"/>
                  </a:cubicBezTo>
                  <a:lnTo>
                    <a:pt x="496754" y="143663"/>
                  </a:lnTo>
                  <a:cubicBezTo>
                    <a:pt x="494715" y="152348"/>
                    <a:pt x="487964" y="158504"/>
                    <a:pt x="477346" y="158504"/>
                  </a:cubicBezTo>
                  <a:cubicBezTo>
                    <a:pt x="464196" y="158504"/>
                    <a:pt x="455899" y="148891"/>
                    <a:pt x="455899" y="135989"/>
                  </a:cubicBezTo>
                  <a:cubicBezTo>
                    <a:pt x="455899" y="123172"/>
                    <a:pt x="464091" y="113306"/>
                    <a:pt x="477170" y="113306"/>
                  </a:cubicBezTo>
                  <a:cubicBezTo>
                    <a:pt x="489230" y="113306"/>
                    <a:pt x="497528" y="121738"/>
                    <a:pt x="497528" y="133206"/>
                  </a:cubicBezTo>
                  <a:close/>
                  <a:moveTo>
                    <a:pt x="464443" y="131773"/>
                  </a:moveTo>
                  <a:lnTo>
                    <a:pt x="489336" y="131773"/>
                  </a:lnTo>
                  <a:cubicBezTo>
                    <a:pt x="489160" y="125870"/>
                    <a:pt x="485011" y="120726"/>
                    <a:pt x="477276" y="120726"/>
                  </a:cubicBezTo>
                  <a:cubicBezTo>
                    <a:pt x="470842" y="120726"/>
                    <a:pt x="465708" y="124352"/>
                    <a:pt x="464443" y="131773"/>
                  </a:cubicBezTo>
                  <a:close/>
                  <a:moveTo>
                    <a:pt x="508146" y="133712"/>
                  </a:moveTo>
                  <a:lnTo>
                    <a:pt x="508673" y="114402"/>
                  </a:lnTo>
                  <a:lnTo>
                    <a:pt x="539895" y="114402"/>
                  </a:lnTo>
                  <a:lnTo>
                    <a:pt x="539895" y="157408"/>
                  </a:lnTo>
                  <a:lnTo>
                    <a:pt x="531527" y="157408"/>
                  </a:lnTo>
                  <a:lnTo>
                    <a:pt x="531527" y="122244"/>
                  </a:lnTo>
                  <a:lnTo>
                    <a:pt x="516338" y="122244"/>
                  </a:lnTo>
                  <a:lnTo>
                    <a:pt x="516092" y="133712"/>
                  </a:lnTo>
                  <a:cubicBezTo>
                    <a:pt x="515740" y="149144"/>
                    <a:pt x="512541" y="157829"/>
                    <a:pt x="501395" y="157829"/>
                  </a:cubicBezTo>
                  <a:lnTo>
                    <a:pt x="499286" y="157829"/>
                  </a:lnTo>
                  <a:lnTo>
                    <a:pt x="499286" y="149819"/>
                  </a:lnTo>
                  <a:lnTo>
                    <a:pt x="500235" y="149819"/>
                  </a:lnTo>
                  <a:cubicBezTo>
                    <a:pt x="504700" y="149819"/>
                    <a:pt x="507724" y="147795"/>
                    <a:pt x="508146" y="133712"/>
                  </a:cubicBezTo>
                  <a:close/>
                  <a:moveTo>
                    <a:pt x="556666" y="129074"/>
                  </a:moveTo>
                  <a:lnTo>
                    <a:pt x="567214" y="129074"/>
                  </a:lnTo>
                  <a:cubicBezTo>
                    <a:pt x="577516" y="129074"/>
                    <a:pt x="583599" y="134303"/>
                    <a:pt x="583599" y="143241"/>
                  </a:cubicBezTo>
                  <a:cubicBezTo>
                    <a:pt x="583599" y="152095"/>
                    <a:pt x="577516" y="157408"/>
                    <a:pt x="567214" y="157408"/>
                  </a:cubicBezTo>
                  <a:lnTo>
                    <a:pt x="548404" y="157408"/>
                  </a:lnTo>
                  <a:lnTo>
                    <a:pt x="548404" y="114402"/>
                  </a:lnTo>
                  <a:lnTo>
                    <a:pt x="556666" y="114402"/>
                  </a:lnTo>
                  <a:lnTo>
                    <a:pt x="556666" y="129074"/>
                  </a:lnTo>
                  <a:close/>
                  <a:moveTo>
                    <a:pt x="556666" y="150240"/>
                  </a:moveTo>
                  <a:lnTo>
                    <a:pt x="567214" y="150240"/>
                  </a:lnTo>
                  <a:cubicBezTo>
                    <a:pt x="572453" y="150240"/>
                    <a:pt x="575336" y="147710"/>
                    <a:pt x="575336" y="143241"/>
                  </a:cubicBezTo>
                  <a:cubicBezTo>
                    <a:pt x="575336" y="138688"/>
                    <a:pt x="572453" y="136242"/>
                    <a:pt x="567214" y="136242"/>
                  </a:cubicBezTo>
                  <a:lnTo>
                    <a:pt x="556666" y="136242"/>
                  </a:lnTo>
                  <a:lnTo>
                    <a:pt x="556666" y="150240"/>
                  </a:lnTo>
                  <a:close/>
                  <a:moveTo>
                    <a:pt x="598471" y="157408"/>
                  </a:moveTo>
                  <a:lnTo>
                    <a:pt x="590174" y="157408"/>
                  </a:lnTo>
                  <a:lnTo>
                    <a:pt x="590174" y="114402"/>
                  </a:lnTo>
                  <a:lnTo>
                    <a:pt x="598471" y="114402"/>
                  </a:lnTo>
                  <a:lnTo>
                    <a:pt x="598471" y="131014"/>
                  </a:lnTo>
                  <a:lnTo>
                    <a:pt x="619989" y="131014"/>
                  </a:lnTo>
                  <a:lnTo>
                    <a:pt x="619989" y="114402"/>
                  </a:lnTo>
                  <a:lnTo>
                    <a:pt x="628252" y="114402"/>
                  </a:lnTo>
                  <a:lnTo>
                    <a:pt x="628252" y="157408"/>
                  </a:lnTo>
                  <a:lnTo>
                    <a:pt x="619989" y="157408"/>
                  </a:lnTo>
                  <a:lnTo>
                    <a:pt x="619989" y="138856"/>
                  </a:lnTo>
                  <a:lnTo>
                    <a:pt x="598471" y="138856"/>
                  </a:lnTo>
                  <a:lnTo>
                    <a:pt x="598471" y="157408"/>
                  </a:lnTo>
                  <a:close/>
                  <a:moveTo>
                    <a:pt x="657258" y="158504"/>
                  </a:moveTo>
                  <a:cubicBezTo>
                    <a:pt x="643757" y="158504"/>
                    <a:pt x="635143" y="148301"/>
                    <a:pt x="635143" y="135905"/>
                  </a:cubicBezTo>
                  <a:cubicBezTo>
                    <a:pt x="635143" y="123509"/>
                    <a:pt x="643757" y="113306"/>
                    <a:pt x="657258" y="113306"/>
                  </a:cubicBezTo>
                  <a:cubicBezTo>
                    <a:pt x="670654" y="113306"/>
                    <a:pt x="679268" y="123509"/>
                    <a:pt x="679268" y="135905"/>
                  </a:cubicBezTo>
                  <a:cubicBezTo>
                    <a:pt x="679268" y="148301"/>
                    <a:pt x="670654" y="158504"/>
                    <a:pt x="657258" y="158504"/>
                  </a:cubicBezTo>
                  <a:close/>
                  <a:moveTo>
                    <a:pt x="657258" y="150578"/>
                  </a:moveTo>
                  <a:cubicBezTo>
                    <a:pt x="664326" y="150578"/>
                    <a:pt x="670830" y="145265"/>
                    <a:pt x="670830" y="135905"/>
                  </a:cubicBezTo>
                  <a:cubicBezTo>
                    <a:pt x="670830" y="126545"/>
                    <a:pt x="664326" y="121232"/>
                    <a:pt x="657258" y="121232"/>
                  </a:cubicBezTo>
                  <a:cubicBezTo>
                    <a:pt x="650086" y="121232"/>
                    <a:pt x="643581" y="126545"/>
                    <a:pt x="643581" y="135905"/>
                  </a:cubicBezTo>
                  <a:cubicBezTo>
                    <a:pt x="643581" y="145265"/>
                    <a:pt x="650086" y="150578"/>
                    <a:pt x="657258" y="150578"/>
                  </a:cubicBezTo>
                  <a:close/>
                  <a:moveTo>
                    <a:pt x="706025" y="158504"/>
                  </a:moveTo>
                  <a:cubicBezTo>
                    <a:pt x="693122" y="158504"/>
                    <a:pt x="684507" y="148891"/>
                    <a:pt x="684507" y="135905"/>
                  </a:cubicBezTo>
                  <a:cubicBezTo>
                    <a:pt x="684507" y="122919"/>
                    <a:pt x="693122" y="113306"/>
                    <a:pt x="706025" y="113306"/>
                  </a:cubicBezTo>
                  <a:cubicBezTo>
                    <a:pt x="716327" y="113306"/>
                    <a:pt x="723816" y="119461"/>
                    <a:pt x="725504" y="128822"/>
                  </a:cubicBezTo>
                  <a:lnTo>
                    <a:pt x="717171" y="128822"/>
                  </a:lnTo>
                  <a:cubicBezTo>
                    <a:pt x="715799" y="124268"/>
                    <a:pt x="712002" y="121232"/>
                    <a:pt x="706025" y="121232"/>
                  </a:cubicBezTo>
                  <a:cubicBezTo>
                    <a:pt x="698501" y="121232"/>
                    <a:pt x="692946" y="126545"/>
                    <a:pt x="692946" y="135905"/>
                  </a:cubicBezTo>
                  <a:cubicBezTo>
                    <a:pt x="692946" y="145602"/>
                    <a:pt x="698853" y="150578"/>
                    <a:pt x="705955" y="150578"/>
                  </a:cubicBezTo>
                  <a:cubicBezTo>
                    <a:pt x="712107" y="150578"/>
                    <a:pt x="715799" y="147542"/>
                    <a:pt x="717171" y="142988"/>
                  </a:cubicBezTo>
                  <a:lnTo>
                    <a:pt x="725504" y="142988"/>
                  </a:lnTo>
                  <a:cubicBezTo>
                    <a:pt x="723816" y="152348"/>
                    <a:pt x="716327" y="158504"/>
                    <a:pt x="706025" y="158504"/>
                  </a:cubicBezTo>
                  <a:close/>
                  <a:moveTo>
                    <a:pt x="751592" y="157408"/>
                  </a:moveTo>
                  <a:lnTo>
                    <a:pt x="743329" y="157408"/>
                  </a:lnTo>
                  <a:lnTo>
                    <a:pt x="743329" y="122244"/>
                  </a:lnTo>
                  <a:lnTo>
                    <a:pt x="728141" y="122244"/>
                  </a:lnTo>
                  <a:lnTo>
                    <a:pt x="728141" y="114402"/>
                  </a:lnTo>
                  <a:lnTo>
                    <a:pt x="766711" y="114402"/>
                  </a:lnTo>
                  <a:lnTo>
                    <a:pt x="766711" y="122244"/>
                  </a:lnTo>
                  <a:lnTo>
                    <a:pt x="751592" y="122244"/>
                  </a:lnTo>
                  <a:lnTo>
                    <a:pt x="751592" y="157408"/>
                  </a:lnTo>
                  <a:close/>
                  <a:moveTo>
                    <a:pt x="783869" y="157408"/>
                  </a:moveTo>
                  <a:lnTo>
                    <a:pt x="772477" y="157408"/>
                  </a:lnTo>
                  <a:lnTo>
                    <a:pt x="772477" y="114402"/>
                  </a:lnTo>
                  <a:lnTo>
                    <a:pt x="780564" y="114402"/>
                  </a:lnTo>
                  <a:lnTo>
                    <a:pt x="780564" y="147373"/>
                  </a:lnTo>
                  <a:lnTo>
                    <a:pt x="781829" y="147373"/>
                  </a:lnTo>
                  <a:cubicBezTo>
                    <a:pt x="782427" y="145855"/>
                    <a:pt x="783025" y="144506"/>
                    <a:pt x="783939" y="142904"/>
                  </a:cubicBezTo>
                  <a:lnTo>
                    <a:pt x="800394" y="114402"/>
                  </a:lnTo>
                  <a:lnTo>
                    <a:pt x="811786" y="114402"/>
                  </a:lnTo>
                  <a:lnTo>
                    <a:pt x="811786" y="157408"/>
                  </a:lnTo>
                  <a:lnTo>
                    <a:pt x="803593" y="157408"/>
                  </a:lnTo>
                  <a:lnTo>
                    <a:pt x="803593" y="124437"/>
                  </a:lnTo>
                  <a:lnTo>
                    <a:pt x="802433" y="124437"/>
                  </a:lnTo>
                  <a:cubicBezTo>
                    <a:pt x="801835" y="125954"/>
                    <a:pt x="801238" y="127304"/>
                    <a:pt x="800324" y="128906"/>
                  </a:cubicBezTo>
                  <a:lnTo>
                    <a:pt x="783869" y="157408"/>
                  </a:lnTo>
                  <a:close/>
                  <a:moveTo>
                    <a:pt x="269974" y="256877"/>
                  </a:moveTo>
                  <a:cubicBezTo>
                    <a:pt x="257063" y="256877"/>
                    <a:pt x="248456" y="247285"/>
                    <a:pt x="248456" y="234285"/>
                  </a:cubicBezTo>
                  <a:cubicBezTo>
                    <a:pt x="248456" y="221285"/>
                    <a:pt x="257063" y="211685"/>
                    <a:pt x="269974" y="211685"/>
                  </a:cubicBezTo>
                  <a:cubicBezTo>
                    <a:pt x="280269" y="211685"/>
                    <a:pt x="287779" y="217841"/>
                    <a:pt x="289467" y="227187"/>
                  </a:cubicBezTo>
                  <a:lnTo>
                    <a:pt x="281113" y="227187"/>
                  </a:lnTo>
                  <a:cubicBezTo>
                    <a:pt x="279763" y="222655"/>
                    <a:pt x="275965" y="219598"/>
                    <a:pt x="269974" y="219598"/>
                  </a:cubicBezTo>
                  <a:cubicBezTo>
                    <a:pt x="262464" y="219598"/>
                    <a:pt x="256895" y="224939"/>
                    <a:pt x="256895" y="234285"/>
                  </a:cubicBezTo>
                  <a:cubicBezTo>
                    <a:pt x="256895" y="243982"/>
                    <a:pt x="262801" y="248971"/>
                    <a:pt x="269890" y="248971"/>
                  </a:cubicBezTo>
                  <a:cubicBezTo>
                    <a:pt x="276050" y="248971"/>
                    <a:pt x="279763" y="245915"/>
                    <a:pt x="281113" y="241382"/>
                  </a:cubicBezTo>
                  <a:lnTo>
                    <a:pt x="289467" y="241382"/>
                  </a:lnTo>
                  <a:cubicBezTo>
                    <a:pt x="287779" y="250728"/>
                    <a:pt x="280269" y="256877"/>
                    <a:pt x="269974" y="256877"/>
                  </a:cubicBezTo>
                  <a:close/>
                  <a:moveTo>
                    <a:pt x="316300" y="256877"/>
                  </a:moveTo>
                  <a:cubicBezTo>
                    <a:pt x="302799" y="256877"/>
                    <a:pt x="294192" y="246688"/>
                    <a:pt x="294192" y="234285"/>
                  </a:cubicBezTo>
                  <a:cubicBezTo>
                    <a:pt x="294192" y="221882"/>
                    <a:pt x="302799" y="211685"/>
                    <a:pt x="316300" y="211685"/>
                  </a:cubicBezTo>
                  <a:cubicBezTo>
                    <a:pt x="329718" y="211685"/>
                    <a:pt x="338325" y="221882"/>
                    <a:pt x="338325" y="234285"/>
                  </a:cubicBezTo>
                  <a:cubicBezTo>
                    <a:pt x="338325" y="246688"/>
                    <a:pt x="329718" y="256877"/>
                    <a:pt x="316300" y="256877"/>
                  </a:cubicBezTo>
                  <a:close/>
                  <a:moveTo>
                    <a:pt x="316300" y="248971"/>
                  </a:moveTo>
                  <a:cubicBezTo>
                    <a:pt x="323389" y="248971"/>
                    <a:pt x="329886" y="243631"/>
                    <a:pt x="329886" y="234285"/>
                  </a:cubicBezTo>
                  <a:cubicBezTo>
                    <a:pt x="329886" y="224939"/>
                    <a:pt x="323389" y="219598"/>
                    <a:pt x="316300" y="219598"/>
                  </a:cubicBezTo>
                  <a:cubicBezTo>
                    <a:pt x="309128" y="219598"/>
                    <a:pt x="302630" y="224939"/>
                    <a:pt x="302630" y="234285"/>
                  </a:cubicBezTo>
                  <a:cubicBezTo>
                    <a:pt x="302630" y="243631"/>
                    <a:pt x="309128" y="248971"/>
                    <a:pt x="316300" y="248971"/>
                  </a:cubicBezTo>
                  <a:close/>
                  <a:moveTo>
                    <a:pt x="366270" y="256877"/>
                  </a:moveTo>
                  <a:cubicBezTo>
                    <a:pt x="353106" y="256877"/>
                    <a:pt x="344161" y="248128"/>
                    <a:pt x="344161" y="233863"/>
                  </a:cubicBezTo>
                  <a:lnTo>
                    <a:pt x="344161" y="225009"/>
                  </a:lnTo>
                  <a:cubicBezTo>
                    <a:pt x="344161" y="211685"/>
                    <a:pt x="348802" y="200217"/>
                    <a:pt x="363991" y="198531"/>
                  </a:cubicBezTo>
                  <a:lnTo>
                    <a:pt x="373189" y="197603"/>
                  </a:lnTo>
                  <a:cubicBezTo>
                    <a:pt x="375130" y="197435"/>
                    <a:pt x="376311" y="197013"/>
                    <a:pt x="376733" y="194820"/>
                  </a:cubicBezTo>
                  <a:lnTo>
                    <a:pt x="376986" y="193387"/>
                  </a:lnTo>
                  <a:lnTo>
                    <a:pt x="385340" y="193387"/>
                  </a:lnTo>
                  <a:lnTo>
                    <a:pt x="385171" y="196085"/>
                  </a:lnTo>
                  <a:cubicBezTo>
                    <a:pt x="384918" y="201229"/>
                    <a:pt x="382302" y="204518"/>
                    <a:pt x="374961" y="205361"/>
                  </a:cubicBezTo>
                  <a:lnTo>
                    <a:pt x="364751" y="206373"/>
                  </a:lnTo>
                  <a:cubicBezTo>
                    <a:pt x="356144" y="207216"/>
                    <a:pt x="352178" y="212866"/>
                    <a:pt x="352009" y="221812"/>
                  </a:cubicBezTo>
                  <a:lnTo>
                    <a:pt x="353275" y="221812"/>
                  </a:lnTo>
                  <a:cubicBezTo>
                    <a:pt x="356228" y="217911"/>
                    <a:pt x="361291" y="215059"/>
                    <a:pt x="368041" y="215059"/>
                  </a:cubicBezTo>
                  <a:cubicBezTo>
                    <a:pt x="379349" y="215059"/>
                    <a:pt x="388209" y="223744"/>
                    <a:pt x="388209" y="235479"/>
                  </a:cubicBezTo>
                  <a:cubicBezTo>
                    <a:pt x="388209" y="247285"/>
                    <a:pt x="379349" y="256877"/>
                    <a:pt x="366270" y="256877"/>
                  </a:cubicBezTo>
                  <a:close/>
                  <a:moveTo>
                    <a:pt x="366270" y="248971"/>
                  </a:moveTo>
                  <a:cubicBezTo>
                    <a:pt x="374370" y="248971"/>
                    <a:pt x="379771" y="243631"/>
                    <a:pt x="379771" y="235620"/>
                  </a:cubicBezTo>
                  <a:cubicBezTo>
                    <a:pt x="379771" y="227609"/>
                    <a:pt x="374370" y="222303"/>
                    <a:pt x="366270" y="222303"/>
                  </a:cubicBezTo>
                  <a:cubicBezTo>
                    <a:pt x="358084" y="222303"/>
                    <a:pt x="352684" y="227609"/>
                    <a:pt x="352684" y="235620"/>
                  </a:cubicBezTo>
                  <a:cubicBezTo>
                    <a:pt x="352684" y="243631"/>
                    <a:pt x="358084" y="248971"/>
                    <a:pt x="366270" y="248971"/>
                  </a:cubicBezTo>
                  <a:close/>
                  <a:moveTo>
                    <a:pt x="403366" y="227468"/>
                  </a:moveTo>
                  <a:lnTo>
                    <a:pt x="413492" y="227468"/>
                  </a:lnTo>
                  <a:cubicBezTo>
                    <a:pt x="423798" y="227468"/>
                    <a:pt x="429845" y="232668"/>
                    <a:pt x="429845" y="241628"/>
                  </a:cubicBezTo>
                  <a:cubicBezTo>
                    <a:pt x="429845" y="250482"/>
                    <a:pt x="423798" y="255788"/>
                    <a:pt x="413492" y="255788"/>
                  </a:cubicBezTo>
                  <a:lnTo>
                    <a:pt x="395097" y="255788"/>
                  </a:lnTo>
                  <a:lnTo>
                    <a:pt x="395097" y="212782"/>
                  </a:lnTo>
                  <a:lnTo>
                    <a:pt x="403366" y="212782"/>
                  </a:lnTo>
                  <a:lnTo>
                    <a:pt x="403366" y="227468"/>
                  </a:lnTo>
                  <a:close/>
                  <a:moveTo>
                    <a:pt x="434662" y="255788"/>
                  </a:moveTo>
                  <a:lnTo>
                    <a:pt x="434662" y="212782"/>
                  </a:lnTo>
                  <a:lnTo>
                    <a:pt x="442925" y="212782"/>
                  </a:lnTo>
                  <a:lnTo>
                    <a:pt x="442925" y="255788"/>
                  </a:lnTo>
                  <a:lnTo>
                    <a:pt x="434662" y="255788"/>
                  </a:lnTo>
                  <a:close/>
                  <a:moveTo>
                    <a:pt x="403366" y="248620"/>
                  </a:moveTo>
                  <a:lnTo>
                    <a:pt x="413492" y="248620"/>
                  </a:lnTo>
                  <a:cubicBezTo>
                    <a:pt x="418724" y="248620"/>
                    <a:pt x="421583" y="246090"/>
                    <a:pt x="421583" y="241628"/>
                  </a:cubicBezTo>
                  <a:cubicBezTo>
                    <a:pt x="421583" y="237060"/>
                    <a:pt x="418724" y="234636"/>
                    <a:pt x="413492" y="234636"/>
                  </a:cubicBezTo>
                  <a:lnTo>
                    <a:pt x="403366" y="234636"/>
                  </a:lnTo>
                  <a:lnTo>
                    <a:pt x="403366" y="248620"/>
                  </a:lnTo>
                  <a:close/>
                  <a:moveTo>
                    <a:pt x="472037" y="255788"/>
                  </a:moveTo>
                  <a:lnTo>
                    <a:pt x="463774" y="255788"/>
                  </a:lnTo>
                  <a:lnTo>
                    <a:pt x="463774" y="220617"/>
                  </a:lnTo>
                  <a:lnTo>
                    <a:pt x="448585" y="220617"/>
                  </a:lnTo>
                  <a:lnTo>
                    <a:pt x="448585" y="212782"/>
                  </a:lnTo>
                  <a:lnTo>
                    <a:pt x="487156" y="212782"/>
                  </a:lnTo>
                  <a:lnTo>
                    <a:pt x="487156" y="220617"/>
                  </a:lnTo>
                  <a:lnTo>
                    <a:pt x="472037" y="220617"/>
                  </a:lnTo>
                  <a:lnTo>
                    <a:pt x="472037" y="255788"/>
                  </a:lnTo>
                  <a:close/>
                  <a:moveTo>
                    <a:pt x="504314" y="255788"/>
                  </a:moveTo>
                  <a:lnTo>
                    <a:pt x="492922" y="255788"/>
                  </a:lnTo>
                  <a:lnTo>
                    <a:pt x="492922" y="212782"/>
                  </a:lnTo>
                  <a:lnTo>
                    <a:pt x="501009" y="212782"/>
                  </a:lnTo>
                  <a:lnTo>
                    <a:pt x="501009" y="245739"/>
                  </a:lnTo>
                  <a:lnTo>
                    <a:pt x="502274" y="245739"/>
                  </a:lnTo>
                  <a:cubicBezTo>
                    <a:pt x="502872" y="244228"/>
                    <a:pt x="503470" y="242893"/>
                    <a:pt x="504384" y="241277"/>
                  </a:cubicBezTo>
                  <a:lnTo>
                    <a:pt x="520839" y="212782"/>
                  </a:lnTo>
                  <a:lnTo>
                    <a:pt x="532231" y="212782"/>
                  </a:lnTo>
                  <a:lnTo>
                    <a:pt x="532231" y="255788"/>
                  </a:lnTo>
                  <a:lnTo>
                    <a:pt x="524038" y="255788"/>
                  </a:lnTo>
                  <a:lnTo>
                    <a:pt x="524038" y="222831"/>
                  </a:lnTo>
                  <a:lnTo>
                    <a:pt x="522878" y="222831"/>
                  </a:lnTo>
                  <a:cubicBezTo>
                    <a:pt x="522280" y="224341"/>
                    <a:pt x="521683" y="225676"/>
                    <a:pt x="520768" y="227293"/>
                  </a:cubicBezTo>
                  <a:lnTo>
                    <a:pt x="504314" y="255788"/>
                  </a:lnTo>
                  <a:close/>
                  <a:moveTo>
                    <a:pt x="560358" y="207553"/>
                  </a:moveTo>
                  <a:cubicBezTo>
                    <a:pt x="551498" y="207553"/>
                    <a:pt x="546189" y="203000"/>
                    <a:pt x="545943" y="194483"/>
                  </a:cubicBezTo>
                  <a:lnTo>
                    <a:pt x="553537" y="194483"/>
                  </a:lnTo>
                  <a:cubicBezTo>
                    <a:pt x="553784" y="199037"/>
                    <a:pt x="556245" y="201313"/>
                    <a:pt x="560358" y="201313"/>
                  </a:cubicBezTo>
                  <a:cubicBezTo>
                    <a:pt x="564507" y="201313"/>
                    <a:pt x="566933" y="199037"/>
                    <a:pt x="567214" y="194483"/>
                  </a:cubicBezTo>
                  <a:lnTo>
                    <a:pt x="574703" y="194483"/>
                  </a:lnTo>
                  <a:cubicBezTo>
                    <a:pt x="574457" y="203000"/>
                    <a:pt x="569148" y="207553"/>
                    <a:pt x="560358" y="207553"/>
                  </a:cubicBezTo>
                  <a:close/>
                  <a:moveTo>
                    <a:pt x="552271" y="255788"/>
                  </a:moveTo>
                  <a:lnTo>
                    <a:pt x="540880" y="255788"/>
                  </a:lnTo>
                  <a:lnTo>
                    <a:pt x="540880" y="212782"/>
                  </a:lnTo>
                  <a:lnTo>
                    <a:pt x="548967" y="212782"/>
                  </a:lnTo>
                  <a:lnTo>
                    <a:pt x="548967" y="245739"/>
                  </a:lnTo>
                  <a:lnTo>
                    <a:pt x="550232" y="245739"/>
                  </a:lnTo>
                  <a:cubicBezTo>
                    <a:pt x="550830" y="244228"/>
                    <a:pt x="551428" y="242893"/>
                    <a:pt x="552342" y="241277"/>
                  </a:cubicBezTo>
                  <a:lnTo>
                    <a:pt x="568796" y="212782"/>
                  </a:lnTo>
                  <a:lnTo>
                    <a:pt x="580189" y="212782"/>
                  </a:lnTo>
                  <a:lnTo>
                    <a:pt x="580189" y="255788"/>
                  </a:lnTo>
                  <a:lnTo>
                    <a:pt x="571996" y="255788"/>
                  </a:lnTo>
                  <a:lnTo>
                    <a:pt x="571996" y="222831"/>
                  </a:lnTo>
                  <a:lnTo>
                    <a:pt x="570836" y="222831"/>
                  </a:lnTo>
                  <a:cubicBezTo>
                    <a:pt x="570238" y="224341"/>
                    <a:pt x="569641" y="225676"/>
                    <a:pt x="568726" y="227293"/>
                  </a:cubicBezTo>
                  <a:lnTo>
                    <a:pt x="552271" y="255788"/>
                  </a:lnTo>
                  <a:close/>
                </a:path>
              </a:pathLst>
            </a:custGeom>
            <a:solidFill>
              <a:srgbClr val="FFFF00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7351441-E202-1E69-3D63-2A2EC07CCD05}"/>
                </a:ext>
              </a:extLst>
            </p:cNvPr>
            <p:cNvSpPr/>
            <p:nvPr/>
          </p:nvSpPr>
          <p:spPr>
            <a:xfrm>
              <a:off x="5768262" y="4228696"/>
              <a:ext cx="966294" cy="174272"/>
            </a:xfrm>
            <a:custGeom>
              <a:avLst/>
              <a:gdLst>
                <a:gd name="connsiteX0" fmla="*/ 53246 w 966294"/>
                <a:gd name="connsiteY0" fmla="*/ 59028 h 174272"/>
                <a:gd name="connsiteX1" fmla="*/ 44132 w 966294"/>
                <a:gd name="connsiteY1" fmla="*/ 59028 h 174272"/>
                <a:gd name="connsiteX2" fmla="*/ 39238 w 966294"/>
                <a:gd name="connsiteY2" fmla="*/ 44861 h 174272"/>
                <a:gd name="connsiteX3" fmla="*/ 13755 w 966294"/>
                <a:gd name="connsiteY3" fmla="*/ 44861 h 174272"/>
                <a:gd name="connsiteX4" fmla="*/ 8945 w 966294"/>
                <a:gd name="connsiteY4" fmla="*/ 59028 h 174272"/>
                <a:gd name="connsiteX5" fmla="*/ 0 w 966294"/>
                <a:gd name="connsiteY5" fmla="*/ 59028 h 174272"/>
                <a:gd name="connsiteX6" fmla="*/ 21265 w 966294"/>
                <a:gd name="connsiteY6" fmla="*/ 0 h 174272"/>
                <a:gd name="connsiteX7" fmla="*/ 32066 w 966294"/>
                <a:gd name="connsiteY7" fmla="*/ 0 h 174272"/>
                <a:gd name="connsiteX8" fmla="*/ 53246 w 966294"/>
                <a:gd name="connsiteY8" fmla="*/ 59028 h 174272"/>
                <a:gd name="connsiteX9" fmla="*/ 24640 w 966294"/>
                <a:gd name="connsiteY9" fmla="*/ 13070 h 174272"/>
                <a:gd name="connsiteX10" fmla="*/ 16455 w 966294"/>
                <a:gd name="connsiteY10" fmla="*/ 37103 h 174272"/>
                <a:gd name="connsiteX11" fmla="*/ 36622 w 966294"/>
                <a:gd name="connsiteY11" fmla="*/ 37103 h 174272"/>
                <a:gd name="connsiteX12" fmla="*/ 28353 w 966294"/>
                <a:gd name="connsiteY12" fmla="*/ 13070 h 174272"/>
                <a:gd name="connsiteX13" fmla="*/ 27171 w 966294"/>
                <a:gd name="connsiteY13" fmla="*/ 8854 h 174272"/>
                <a:gd name="connsiteX14" fmla="*/ 25906 w 966294"/>
                <a:gd name="connsiteY14" fmla="*/ 8854 h 174272"/>
                <a:gd name="connsiteX15" fmla="*/ 24640 w 966294"/>
                <a:gd name="connsiteY15" fmla="*/ 13070 h 174272"/>
                <a:gd name="connsiteX16" fmla="*/ 67155 w 966294"/>
                <a:gd name="connsiteY16" fmla="*/ 59028 h 174272"/>
                <a:gd name="connsiteX17" fmla="*/ 58886 w 966294"/>
                <a:gd name="connsiteY17" fmla="*/ 59028 h 174272"/>
                <a:gd name="connsiteX18" fmla="*/ 58886 w 966294"/>
                <a:gd name="connsiteY18" fmla="*/ 16022 h 174272"/>
                <a:gd name="connsiteX19" fmla="*/ 67155 w 966294"/>
                <a:gd name="connsiteY19" fmla="*/ 16022 h 174272"/>
                <a:gd name="connsiteX20" fmla="*/ 67155 w 966294"/>
                <a:gd name="connsiteY20" fmla="*/ 32634 h 174272"/>
                <a:gd name="connsiteX21" fmla="*/ 88673 w 966294"/>
                <a:gd name="connsiteY21" fmla="*/ 32634 h 174272"/>
                <a:gd name="connsiteX22" fmla="*/ 88673 w 966294"/>
                <a:gd name="connsiteY22" fmla="*/ 16022 h 174272"/>
                <a:gd name="connsiteX23" fmla="*/ 96942 w 966294"/>
                <a:gd name="connsiteY23" fmla="*/ 16022 h 174272"/>
                <a:gd name="connsiteX24" fmla="*/ 96942 w 966294"/>
                <a:gd name="connsiteY24" fmla="*/ 59028 h 174272"/>
                <a:gd name="connsiteX25" fmla="*/ 88673 w 966294"/>
                <a:gd name="connsiteY25" fmla="*/ 59028 h 174272"/>
                <a:gd name="connsiteX26" fmla="*/ 88673 w 966294"/>
                <a:gd name="connsiteY26" fmla="*/ 40476 h 174272"/>
                <a:gd name="connsiteX27" fmla="*/ 67155 w 966294"/>
                <a:gd name="connsiteY27" fmla="*/ 40476 h 174272"/>
                <a:gd name="connsiteX28" fmla="*/ 67155 w 966294"/>
                <a:gd name="connsiteY28" fmla="*/ 59028 h 174272"/>
                <a:gd name="connsiteX29" fmla="*/ 125949 w 966294"/>
                <a:gd name="connsiteY29" fmla="*/ 60124 h 174272"/>
                <a:gd name="connsiteX30" fmla="*/ 103841 w 966294"/>
                <a:gd name="connsiteY30" fmla="*/ 37525 h 174272"/>
                <a:gd name="connsiteX31" fmla="*/ 125949 w 966294"/>
                <a:gd name="connsiteY31" fmla="*/ 14926 h 174272"/>
                <a:gd name="connsiteX32" fmla="*/ 147973 w 966294"/>
                <a:gd name="connsiteY32" fmla="*/ 37525 h 174272"/>
                <a:gd name="connsiteX33" fmla="*/ 125949 w 966294"/>
                <a:gd name="connsiteY33" fmla="*/ 60124 h 174272"/>
                <a:gd name="connsiteX34" fmla="*/ 125949 w 966294"/>
                <a:gd name="connsiteY34" fmla="*/ 52198 h 174272"/>
                <a:gd name="connsiteX35" fmla="*/ 139535 w 966294"/>
                <a:gd name="connsiteY35" fmla="*/ 37525 h 174272"/>
                <a:gd name="connsiteX36" fmla="*/ 125949 w 966294"/>
                <a:gd name="connsiteY36" fmla="*/ 22852 h 174272"/>
                <a:gd name="connsiteX37" fmla="*/ 112279 w 966294"/>
                <a:gd name="connsiteY37" fmla="*/ 37525 h 174272"/>
                <a:gd name="connsiteX38" fmla="*/ 125949 w 966294"/>
                <a:gd name="connsiteY38" fmla="*/ 52198 h 174272"/>
                <a:gd name="connsiteX39" fmla="*/ 162990 w 966294"/>
                <a:gd name="connsiteY39" fmla="*/ 59028 h 174272"/>
                <a:gd name="connsiteX40" fmla="*/ 154889 w 966294"/>
                <a:gd name="connsiteY40" fmla="*/ 59028 h 174272"/>
                <a:gd name="connsiteX41" fmla="*/ 154889 w 966294"/>
                <a:gd name="connsiteY41" fmla="*/ 16022 h 174272"/>
                <a:gd name="connsiteX42" fmla="*/ 168391 w 966294"/>
                <a:gd name="connsiteY42" fmla="*/ 16022 h 174272"/>
                <a:gd name="connsiteX43" fmla="*/ 180120 w 966294"/>
                <a:gd name="connsiteY43" fmla="*/ 49078 h 174272"/>
                <a:gd name="connsiteX44" fmla="*/ 181386 w 966294"/>
                <a:gd name="connsiteY44" fmla="*/ 49078 h 174272"/>
                <a:gd name="connsiteX45" fmla="*/ 193199 w 966294"/>
                <a:gd name="connsiteY45" fmla="*/ 16022 h 174272"/>
                <a:gd name="connsiteX46" fmla="*/ 206363 w 966294"/>
                <a:gd name="connsiteY46" fmla="*/ 16022 h 174272"/>
                <a:gd name="connsiteX47" fmla="*/ 206363 w 966294"/>
                <a:gd name="connsiteY47" fmla="*/ 59028 h 174272"/>
                <a:gd name="connsiteX48" fmla="*/ 198178 w 966294"/>
                <a:gd name="connsiteY48" fmla="*/ 59028 h 174272"/>
                <a:gd name="connsiteX49" fmla="*/ 198178 w 966294"/>
                <a:gd name="connsiteY49" fmla="*/ 25129 h 174272"/>
                <a:gd name="connsiteX50" fmla="*/ 196996 w 966294"/>
                <a:gd name="connsiteY50" fmla="*/ 25129 h 174272"/>
                <a:gd name="connsiteX51" fmla="*/ 195731 w 966294"/>
                <a:gd name="connsiteY51" fmla="*/ 29935 h 174272"/>
                <a:gd name="connsiteX52" fmla="*/ 185183 w 966294"/>
                <a:gd name="connsiteY52" fmla="*/ 59028 h 174272"/>
                <a:gd name="connsiteX53" fmla="*/ 176069 w 966294"/>
                <a:gd name="connsiteY53" fmla="*/ 59028 h 174272"/>
                <a:gd name="connsiteX54" fmla="*/ 165606 w 966294"/>
                <a:gd name="connsiteY54" fmla="*/ 29935 h 174272"/>
                <a:gd name="connsiteX55" fmla="*/ 164256 w 966294"/>
                <a:gd name="connsiteY55" fmla="*/ 25129 h 174272"/>
                <a:gd name="connsiteX56" fmla="*/ 162990 w 966294"/>
                <a:gd name="connsiteY56" fmla="*/ 25129 h 174272"/>
                <a:gd name="connsiteX57" fmla="*/ 162990 w 966294"/>
                <a:gd name="connsiteY57" fmla="*/ 59028 h 174272"/>
                <a:gd name="connsiteX58" fmla="*/ 233612 w 966294"/>
                <a:gd name="connsiteY58" fmla="*/ 14926 h 174272"/>
                <a:gd name="connsiteX59" fmla="*/ 251248 w 966294"/>
                <a:gd name="connsiteY59" fmla="*/ 30189 h 174272"/>
                <a:gd name="connsiteX60" fmla="*/ 251248 w 966294"/>
                <a:gd name="connsiteY60" fmla="*/ 59028 h 174272"/>
                <a:gd name="connsiteX61" fmla="*/ 242978 w 966294"/>
                <a:gd name="connsiteY61" fmla="*/ 59028 h 174272"/>
                <a:gd name="connsiteX62" fmla="*/ 242978 w 966294"/>
                <a:gd name="connsiteY62" fmla="*/ 54980 h 174272"/>
                <a:gd name="connsiteX63" fmla="*/ 241713 w 966294"/>
                <a:gd name="connsiteY63" fmla="*/ 54980 h 174272"/>
                <a:gd name="connsiteX64" fmla="*/ 228380 w 966294"/>
                <a:gd name="connsiteY64" fmla="*/ 60124 h 174272"/>
                <a:gd name="connsiteX65" fmla="*/ 212938 w 966294"/>
                <a:gd name="connsiteY65" fmla="*/ 46969 h 174272"/>
                <a:gd name="connsiteX66" fmla="*/ 228886 w 966294"/>
                <a:gd name="connsiteY66" fmla="*/ 33646 h 174272"/>
                <a:gd name="connsiteX67" fmla="*/ 242978 w 966294"/>
                <a:gd name="connsiteY67" fmla="*/ 33646 h 174272"/>
                <a:gd name="connsiteX68" fmla="*/ 242978 w 966294"/>
                <a:gd name="connsiteY68" fmla="*/ 30610 h 174272"/>
                <a:gd name="connsiteX69" fmla="*/ 233527 w 966294"/>
                <a:gd name="connsiteY69" fmla="*/ 22599 h 174272"/>
                <a:gd name="connsiteX70" fmla="*/ 223486 w 966294"/>
                <a:gd name="connsiteY70" fmla="*/ 29430 h 174272"/>
                <a:gd name="connsiteX71" fmla="*/ 214710 w 966294"/>
                <a:gd name="connsiteY71" fmla="*/ 29430 h 174272"/>
                <a:gd name="connsiteX72" fmla="*/ 233612 w 966294"/>
                <a:gd name="connsiteY72" fmla="*/ 14926 h 174272"/>
                <a:gd name="connsiteX73" fmla="*/ 229983 w 966294"/>
                <a:gd name="connsiteY73" fmla="*/ 52956 h 174272"/>
                <a:gd name="connsiteX74" fmla="*/ 242978 w 966294"/>
                <a:gd name="connsiteY74" fmla="*/ 46210 h 174272"/>
                <a:gd name="connsiteX75" fmla="*/ 242978 w 966294"/>
                <a:gd name="connsiteY75" fmla="*/ 40055 h 174272"/>
                <a:gd name="connsiteX76" fmla="*/ 229477 w 966294"/>
                <a:gd name="connsiteY76" fmla="*/ 40055 h 174272"/>
                <a:gd name="connsiteX77" fmla="*/ 221461 w 966294"/>
                <a:gd name="connsiteY77" fmla="*/ 46379 h 174272"/>
                <a:gd name="connsiteX78" fmla="*/ 229983 w 966294"/>
                <a:gd name="connsiteY78" fmla="*/ 52956 h 174272"/>
                <a:gd name="connsiteX79" fmla="*/ 264690 w 966294"/>
                <a:gd name="connsiteY79" fmla="*/ 35332 h 174272"/>
                <a:gd name="connsiteX80" fmla="*/ 265196 w 966294"/>
                <a:gd name="connsiteY80" fmla="*/ 16022 h 174272"/>
                <a:gd name="connsiteX81" fmla="*/ 296418 w 966294"/>
                <a:gd name="connsiteY81" fmla="*/ 16022 h 174272"/>
                <a:gd name="connsiteX82" fmla="*/ 296418 w 966294"/>
                <a:gd name="connsiteY82" fmla="*/ 59028 h 174272"/>
                <a:gd name="connsiteX83" fmla="*/ 288064 w 966294"/>
                <a:gd name="connsiteY83" fmla="*/ 59028 h 174272"/>
                <a:gd name="connsiteX84" fmla="*/ 288064 w 966294"/>
                <a:gd name="connsiteY84" fmla="*/ 23864 h 174272"/>
                <a:gd name="connsiteX85" fmla="*/ 272875 w 966294"/>
                <a:gd name="connsiteY85" fmla="*/ 23864 h 174272"/>
                <a:gd name="connsiteX86" fmla="*/ 272621 w 966294"/>
                <a:gd name="connsiteY86" fmla="*/ 35332 h 174272"/>
                <a:gd name="connsiteX87" fmla="*/ 257939 w 966294"/>
                <a:gd name="connsiteY87" fmla="*/ 59450 h 174272"/>
                <a:gd name="connsiteX88" fmla="*/ 255829 w 966294"/>
                <a:gd name="connsiteY88" fmla="*/ 59450 h 174272"/>
                <a:gd name="connsiteX89" fmla="*/ 255829 w 966294"/>
                <a:gd name="connsiteY89" fmla="*/ 51439 h 174272"/>
                <a:gd name="connsiteX90" fmla="*/ 256757 w 966294"/>
                <a:gd name="connsiteY90" fmla="*/ 51439 h 174272"/>
                <a:gd name="connsiteX91" fmla="*/ 264690 w 966294"/>
                <a:gd name="connsiteY91" fmla="*/ 35332 h 174272"/>
                <a:gd name="connsiteX92" fmla="*/ 316343 w 966294"/>
                <a:gd name="connsiteY92" fmla="*/ 59028 h 174272"/>
                <a:gd name="connsiteX93" fmla="*/ 304951 w 966294"/>
                <a:gd name="connsiteY93" fmla="*/ 59028 h 174272"/>
                <a:gd name="connsiteX94" fmla="*/ 304951 w 966294"/>
                <a:gd name="connsiteY94" fmla="*/ 16022 h 174272"/>
                <a:gd name="connsiteX95" fmla="*/ 313052 w 966294"/>
                <a:gd name="connsiteY95" fmla="*/ 16022 h 174272"/>
                <a:gd name="connsiteX96" fmla="*/ 313052 w 966294"/>
                <a:gd name="connsiteY96" fmla="*/ 48993 h 174272"/>
                <a:gd name="connsiteX97" fmla="*/ 314317 w 966294"/>
                <a:gd name="connsiteY97" fmla="*/ 48993 h 174272"/>
                <a:gd name="connsiteX98" fmla="*/ 316427 w 966294"/>
                <a:gd name="connsiteY98" fmla="*/ 44524 h 174272"/>
                <a:gd name="connsiteX99" fmla="*/ 332882 w 966294"/>
                <a:gd name="connsiteY99" fmla="*/ 16022 h 174272"/>
                <a:gd name="connsiteX100" fmla="*/ 344273 w 966294"/>
                <a:gd name="connsiteY100" fmla="*/ 16022 h 174272"/>
                <a:gd name="connsiteX101" fmla="*/ 344273 w 966294"/>
                <a:gd name="connsiteY101" fmla="*/ 59028 h 174272"/>
                <a:gd name="connsiteX102" fmla="*/ 336088 w 966294"/>
                <a:gd name="connsiteY102" fmla="*/ 59028 h 174272"/>
                <a:gd name="connsiteX103" fmla="*/ 336088 w 966294"/>
                <a:gd name="connsiteY103" fmla="*/ 26057 h 174272"/>
                <a:gd name="connsiteX104" fmla="*/ 334907 w 966294"/>
                <a:gd name="connsiteY104" fmla="*/ 26057 h 174272"/>
                <a:gd name="connsiteX105" fmla="*/ 332797 w 966294"/>
                <a:gd name="connsiteY105" fmla="*/ 30526 h 174272"/>
                <a:gd name="connsiteX106" fmla="*/ 316343 w 966294"/>
                <a:gd name="connsiteY106" fmla="*/ 59028 h 174272"/>
                <a:gd name="connsiteX107" fmla="*/ 364301 w 966294"/>
                <a:gd name="connsiteY107" fmla="*/ 59028 h 174272"/>
                <a:gd name="connsiteX108" fmla="*/ 352909 w 966294"/>
                <a:gd name="connsiteY108" fmla="*/ 59028 h 174272"/>
                <a:gd name="connsiteX109" fmla="*/ 352909 w 966294"/>
                <a:gd name="connsiteY109" fmla="*/ 16022 h 174272"/>
                <a:gd name="connsiteX110" fmla="*/ 361010 w 966294"/>
                <a:gd name="connsiteY110" fmla="*/ 16022 h 174272"/>
                <a:gd name="connsiteX111" fmla="*/ 361010 w 966294"/>
                <a:gd name="connsiteY111" fmla="*/ 48993 h 174272"/>
                <a:gd name="connsiteX112" fmla="*/ 362275 w 966294"/>
                <a:gd name="connsiteY112" fmla="*/ 48993 h 174272"/>
                <a:gd name="connsiteX113" fmla="*/ 364385 w 966294"/>
                <a:gd name="connsiteY113" fmla="*/ 44524 h 174272"/>
                <a:gd name="connsiteX114" fmla="*/ 380840 w 966294"/>
                <a:gd name="connsiteY114" fmla="*/ 16022 h 174272"/>
                <a:gd name="connsiteX115" fmla="*/ 392231 w 966294"/>
                <a:gd name="connsiteY115" fmla="*/ 16022 h 174272"/>
                <a:gd name="connsiteX116" fmla="*/ 392231 w 966294"/>
                <a:gd name="connsiteY116" fmla="*/ 59028 h 174272"/>
                <a:gd name="connsiteX117" fmla="*/ 384046 w 966294"/>
                <a:gd name="connsiteY117" fmla="*/ 59028 h 174272"/>
                <a:gd name="connsiteX118" fmla="*/ 384046 w 966294"/>
                <a:gd name="connsiteY118" fmla="*/ 26057 h 174272"/>
                <a:gd name="connsiteX119" fmla="*/ 382865 w 966294"/>
                <a:gd name="connsiteY119" fmla="*/ 26057 h 174272"/>
                <a:gd name="connsiteX120" fmla="*/ 380755 w 966294"/>
                <a:gd name="connsiteY120" fmla="*/ 30526 h 174272"/>
                <a:gd name="connsiteX121" fmla="*/ 364301 w 966294"/>
                <a:gd name="connsiteY121" fmla="*/ 59028 h 174272"/>
                <a:gd name="connsiteX122" fmla="*/ 437362 w 966294"/>
                <a:gd name="connsiteY122" fmla="*/ 59028 h 174272"/>
                <a:gd name="connsiteX123" fmla="*/ 429093 w 966294"/>
                <a:gd name="connsiteY123" fmla="*/ 59028 h 174272"/>
                <a:gd name="connsiteX124" fmla="*/ 429093 w 966294"/>
                <a:gd name="connsiteY124" fmla="*/ 23864 h 174272"/>
                <a:gd name="connsiteX125" fmla="*/ 413904 w 966294"/>
                <a:gd name="connsiteY125" fmla="*/ 23864 h 174272"/>
                <a:gd name="connsiteX126" fmla="*/ 413904 w 966294"/>
                <a:gd name="connsiteY126" fmla="*/ 16022 h 174272"/>
                <a:gd name="connsiteX127" fmla="*/ 452467 w 966294"/>
                <a:gd name="connsiteY127" fmla="*/ 16022 h 174272"/>
                <a:gd name="connsiteX128" fmla="*/ 452467 w 966294"/>
                <a:gd name="connsiteY128" fmla="*/ 23864 h 174272"/>
                <a:gd name="connsiteX129" fmla="*/ 437362 w 966294"/>
                <a:gd name="connsiteY129" fmla="*/ 23864 h 174272"/>
                <a:gd name="connsiteX130" fmla="*/ 437362 w 966294"/>
                <a:gd name="connsiteY130" fmla="*/ 59028 h 174272"/>
                <a:gd name="connsiteX131" fmla="*/ 497313 w 966294"/>
                <a:gd name="connsiteY131" fmla="*/ 34826 h 174272"/>
                <a:gd name="connsiteX132" fmla="*/ 497313 w 966294"/>
                <a:gd name="connsiteY132" fmla="*/ 39802 h 174272"/>
                <a:gd name="connsiteX133" fmla="*/ 463982 w 966294"/>
                <a:gd name="connsiteY133" fmla="*/ 39802 h 174272"/>
                <a:gd name="connsiteX134" fmla="*/ 477061 w 966294"/>
                <a:gd name="connsiteY134" fmla="*/ 52450 h 174272"/>
                <a:gd name="connsiteX135" fmla="*/ 488200 w 966294"/>
                <a:gd name="connsiteY135" fmla="*/ 45283 h 174272"/>
                <a:gd name="connsiteX136" fmla="*/ 496554 w 966294"/>
                <a:gd name="connsiteY136" fmla="*/ 45283 h 174272"/>
                <a:gd name="connsiteX137" fmla="*/ 477146 w 966294"/>
                <a:gd name="connsiteY137" fmla="*/ 60124 h 174272"/>
                <a:gd name="connsiteX138" fmla="*/ 455712 w 966294"/>
                <a:gd name="connsiteY138" fmla="*/ 37609 h 174272"/>
                <a:gd name="connsiteX139" fmla="*/ 476977 w 966294"/>
                <a:gd name="connsiteY139" fmla="*/ 14926 h 174272"/>
                <a:gd name="connsiteX140" fmla="*/ 497313 w 966294"/>
                <a:gd name="connsiteY140" fmla="*/ 34826 h 174272"/>
                <a:gd name="connsiteX141" fmla="*/ 464235 w 966294"/>
                <a:gd name="connsiteY141" fmla="*/ 33393 h 174272"/>
                <a:gd name="connsiteX142" fmla="*/ 489128 w 966294"/>
                <a:gd name="connsiteY142" fmla="*/ 33393 h 174272"/>
                <a:gd name="connsiteX143" fmla="*/ 477061 w 966294"/>
                <a:gd name="connsiteY143" fmla="*/ 22346 h 174272"/>
                <a:gd name="connsiteX144" fmla="*/ 464235 w 966294"/>
                <a:gd name="connsiteY144" fmla="*/ 33393 h 174272"/>
                <a:gd name="connsiteX145" fmla="*/ 509795 w 966294"/>
                <a:gd name="connsiteY145" fmla="*/ 59028 h 174272"/>
                <a:gd name="connsiteX146" fmla="*/ 500006 w 966294"/>
                <a:gd name="connsiteY146" fmla="*/ 59028 h 174272"/>
                <a:gd name="connsiteX147" fmla="*/ 515364 w 966294"/>
                <a:gd name="connsiteY147" fmla="*/ 36682 h 174272"/>
                <a:gd name="connsiteX148" fmla="*/ 501188 w 966294"/>
                <a:gd name="connsiteY148" fmla="*/ 16022 h 174272"/>
                <a:gd name="connsiteX149" fmla="*/ 511145 w 966294"/>
                <a:gd name="connsiteY149" fmla="*/ 16022 h 174272"/>
                <a:gd name="connsiteX150" fmla="*/ 518318 w 966294"/>
                <a:gd name="connsiteY150" fmla="*/ 27153 h 174272"/>
                <a:gd name="connsiteX151" fmla="*/ 519752 w 966294"/>
                <a:gd name="connsiteY151" fmla="*/ 29598 h 174272"/>
                <a:gd name="connsiteX152" fmla="*/ 520934 w 966294"/>
                <a:gd name="connsiteY152" fmla="*/ 29598 h 174272"/>
                <a:gd name="connsiteX153" fmla="*/ 522284 w 966294"/>
                <a:gd name="connsiteY153" fmla="*/ 27153 h 174272"/>
                <a:gd name="connsiteX154" fmla="*/ 529541 w 966294"/>
                <a:gd name="connsiteY154" fmla="*/ 16022 h 174272"/>
                <a:gd name="connsiteX155" fmla="*/ 539160 w 966294"/>
                <a:gd name="connsiteY155" fmla="*/ 16022 h 174272"/>
                <a:gd name="connsiteX156" fmla="*/ 524984 w 966294"/>
                <a:gd name="connsiteY156" fmla="*/ 36682 h 174272"/>
                <a:gd name="connsiteX157" fmla="*/ 540342 w 966294"/>
                <a:gd name="connsiteY157" fmla="*/ 59028 h 174272"/>
                <a:gd name="connsiteX158" fmla="*/ 530300 w 966294"/>
                <a:gd name="connsiteY158" fmla="*/ 59028 h 174272"/>
                <a:gd name="connsiteX159" fmla="*/ 522031 w 966294"/>
                <a:gd name="connsiteY159" fmla="*/ 46210 h 174272"/>
                <a:gd name="connsiteX160" fmla="*/ 520596 w 966294"/>
                <a:gd name="connsiteY160" fmla="*/ 43765 h 174272"/>
                <a:gd name="connsiteX161" fmla="*/ 519415 w 966294"/>
                <a:gd name="connsiteY161" fmla="*/ 43765 h 174272"/>
                <a:gd name="connsiteX162" fmla="*/ 517980 w 966294"/>
                <a:gd name="connsiteY162" fmla="*/ 46210 h 174272"/>
                <a:gd name="connsiteX163" fmla="*/ 509795 w 966294"/>
                <a:gd name="connsiteY163" fmla="*/ 59028 h 174272"/>
                <a:gd name="connsiteX164" fmla="*/ 554434 w 966294"/>
                <a:gd name="connsiteY164" fmla="*/ 59028 h 174272"/>
                <a:gd name="connsiteX165" fmla="*/ 545152 w 966294"/>
                <a:gd name="connsiteY165" fmla="*/ 59028 h 174272"/>
                <a:gd name="connsiteX166" fmla="*/ 545152 w 966294"/>
                <a:gd name="connsiteY166" fmla="*/ 49668 h 174272"/>
                <a:gd name="connsiteX167" fmla="*/ 554434 w 966294"/>
                <a:gd name="connsiteY167" fmla="*/ 49668 h 174272"/>
                <a:gd name="connsiteX168" fmla="*/ 554434 w 966294"/>
                <a:gd name="connsiteY168" fmla="*/ 59028 h 174272"/>
                <a:gd name="connsiteX169" fmla="*/ 589442 w 966294"/>
                <a:gd name="connsiteY169" fmla="*/ 59028 h 174272"/>
                <a:gd name="connsiteX170" fmla="*/ 581173 w 966294"/>
                <a:gd name="connsiteY170" fmla="*/ 59028 h 174272"/>
                <a:gd name="connsiteX171" fmla="*/ 581173 w 966294"/>
                <a:gd name="connsiteY171" fmla="*/ 16022 h 174272"/>
                <a:gd name="connsiteX172" fmla="*/ 618723 w 966294"/>
                <a:gd name="connsiteY172" fmla="*/ 16022 h 174272"/>
                <a:gd name="connsiteX173" fmla="*/ 618723 w 966294"/>
                <a:gd name="connsiteY173" fmla="*/ 59028 h 174272"/>
                <a:gd name="connsiteX174" fmla="*/ 610454 w 966294"/>
                <a:gd name="connsiteY174" fmla="*/ 59028 h 174272"/>
                <a:gd name="connsiteX175" fmla="*/ 610454 w 966294"/>
                <a:gd name="connsiteY175" fmla="*/ 23864 h 174272"/>
                <a:gd name="connsiteX176" fmla="*/ 589442 w 966294"/>
                <a:gd name="connsiteY176" fmla="*/ 23864 h 174272"/>
                <a:gd name="connsiteX177" fmla="*/ 589442 w 966294"/>
                <a:gd name="connsiteY177" fmla="*/ 59028 h 174272"/>
                <a:gd name="connsiteX178" fmla="*/ 635589 w 966294"/>
                <a:gd name="connsiteY178" fmla="*/ 75893 h 174272"/>
                <a:gd name="connsiteX179" fmla="*/ 627320 w 966294"/>
                <a:gd name="connsiteY179" fmla="*/ 75893 h 174272"/>
                <a:gd name="connsiteX180" fmla="*/ 627320 w 966294"/>
                <a:gd name="connsiteY180" fmla="*/ 16022 h 174272"/>
                <a:gd name="connsiteX181" fmla="*/ 635589 w 966294"/>
                <a:gd name="connsiteY181" fmla="*/ 16022 h 174272"/>
                <a:gd name="connsiteX182" fmla="*/ 635589 w 966294"/>
                <a:gd name="connsiteY182" fmla="*/ 21925 h 174272"/>
                <a:gd name="connsiteX183" fmla="*/ 636855 w 966294"/>
                <a:gd name="connsiteY183" fmla="*/ 21925 h 174272"/>
                <a:gd name="connsiteX184" fmla="*/ 650778 w 966294"/>
                <a:gd name="connsiteY184" fmla="*/ 14926 h 174272"/>
                <a:gd name="connsiteX185" fmla="*/ 670271 w 966294"/>
                <a:gd name="connsiteY185" fmla="*/ 37356 h 174272"/>
                <a:gd name="connsiteX186" fmla="*/ 650188 w 966294"/>
                <a:gd name="connsiteY186" fmla="*/ 60124 h 174272"/>
                <a:gd name="connsiteX187" fmla="*/ 635589 w 966294"/>
                <a:gd name="connsiteY187" fmla="*/ 53209 h 174272"/>
                <a:gd name="connsiteX188" fmla="*/ 635589 w 966294"/>
                <a:gd name="connsiteY188" fmla="*/ 75893 h 174272"/>
                <a:gd name="connsiteX189" fmla="*/ 648585 w 966294"/>
                <a:gd name="connsiteY189" fmla="*/ 52198 h 174272"/>
                <a:gd name="connsiteX190" fmla="*/ 661833 w 966294"/>
                <a:gd name="connsiteY190" fmla="*/ 37525 h 174272"/>
                <a:gd name="connsiteX191" fmla="*/ 648585 w 966294"/>
                <a:gd name="connsiteY191" fmla="*/ 22852 h 174272"/>
                <a:gd name="connsiteX192" fmla="*/ 635589 w 966294"/>
                <a:gd name="connsiteY192" fmla="*/ 37525 h 174272"/>
                <a:gd name="connsiteX193" fmla="*/ 648585 w 966294"/>
                <a:gd name="connsiteY193" fmla="*/ 52198 h 174272"/>
                <a:gd name="connsiteX194" fmla="*/ 697597 w 966294"/>
                <a:gd name="connsiteY194" fmla="*/ 60124 h 174272"/>
                <a:gd name="connsiteX195" fmla="*/ 675489 w 966294"/>
                <a:gd name="connsiteY195" fmla="*/ 37525 h 174272"/>
                <a:gd name="connsiteX196" fmla="*/ 697597 w 966294"/>
                <a:gd name="connsiteY196" fmla="*/ 14926 h 174272"/>
                <a:gd name="connsiteX197" fmla="*/ 719621 w 966294"/>
                <a:gd name="connsiteY197" fmla="*/ 37525 h 174272"/>
                <a:gd name="connsiteX198" fmla="*/ 697597 w 966294"/>
                <a:gd name="connsiteY198" fmla="*/ 60124 h 174272"/>
                <a:gd name="connsiteX199" fmla="*/ 697597 w 966294"/>
                <a:gd name="connsiteY199" fmla="*/ 52198 h 174272"/>
                <a:gd name="connsiteX200" fmla="*/ 711183 w 966294"/>
                <a:gd name="connsiteY200" fmla="*/ 37525 h 174272"/>
                <a:gd name="connsiteX201" fmla="*/ 697597 w 966294"/>
                <a:gd name="connsiteY201" fmla="*/ 22852 h 174272"/>
                <a:gd name="connsiteX202" fmla="*/ 683927 w 966294"/>
                <a:gd name="connsiteY202" fmla="*/ 37525 h 174272"/>
                <a:gd name="connsiteX203" fmla="*/ 697597 w 966294"/>
                <a:gd name="connsiteY203" fmla="*/ 52198 h 174272"/>
                <a:gd name="connsiteX204" fmla="*/ 770248 w 966294"/>
                <a:gd name="connsiteY204" fmla="*/ 69653 h 174272"/>
                <a:gd name="connsiteX205" fmla="*/ 762316 w 966294"/>
                <a:gd name="connsiteY205" fmla="*/ 69653 h 174272"/>
                <a:gd name="connsiteX206" fmla="*/ 762316 w 966294"/>
                <a:gd name="connsiteY206" fmla="*/ 59028 h 174272"/>
                <a:gd name="connsiteX207" fmla="*/ 726537 w 966294"/>
                <a:gd name="connsiteY207" fmla="*/ 59028 h 174272"/>
                <a:gd name="connsiteX208" fmla="*/ 726537 w 966294"/>
                <a:gd name="connsiteY208" fmla="*/ 16022 h 174272"/>
                <a:gd name="connsiteX209" fmla="*/ 734807 w 966294"/>
                <a:gd name="connsiteY209" fmla="*/ 16022 h 174272"/>
                <a:gd name="connsiteX210" fmla="*/ 734807 w 966294"/>
                <a:gd name="connsiteY210" fmla="*/ 51186 h 174272"/>
                <a:gd name="connsiteX211" fmla="*/ 755396 w 966294"/>
                <a:gd name="connsiteY211" fmla="*/ 51186 h 174272"/>
                <a:gd name="connsiteX212" fmla="*/ 755396 w 966294"/>
                <a:gd name="connsiteY212" fmla="*/ 16022 h 174272"/>
                <a:gd name="connsiteX213" fmla="*/ 763666 w 966294"/>
                <a:gd name="connsiteY213" fmla="*/ 16022 h 174272"/>
                <a:gd name="connsiteX214" fmla="*/ 763666 w 966294"/>
                <a:gd name="connsiteY214" fmla="*/ 51186 h 174272"/>
                <a:gd name="connsiteX215" fmla="*/ 770248 w 966294"/>
                <a:gd name="connsiteY215" fmla="*/ 51186 h 174272"/>
                <a:gd name="connsiteX216" fmla="*/ 770248 w 966294"/>
                <a:gd name="connsiteY216" fmla="*/ 69653 h 174272"/>
                <a:gd name="connsiteX217" fmla="*/ 814493 w 966294"/>
                <a:gd name="connsiteY217" fmla="*/ 34826 h 174272"/>
                <a:gd name="connsiteX218" fmla="*/ 814493 w 966294"/>
                <a:gd name="connsiteY218" fmla="*/ 39802 h 174272"/>
                <a:gd name="connsiteX219" fmla="*/ 781161 w 966294"/>
                <a:gd name="connsiteY219" fmla="*/ 39802 h 174272"/>
                <a:gd name="connsiteX220" fmla="*/ 794241 w 966294"/>
                <a:gd name="connsiteY220" fmla="*/ 52450 h 174272"/>
                <a:gd name="connsiteX221" fmla="*/ 805379 w 966294"/>
                <a:gd name="connsiteY221" fmla="*/ 45283 h 174272"/>
                <a:gd name="connsiteX222" fmla="*/ 813733 w 966294"/>
                <a:gd name="connsiteY222" fmla="*/ 45283 h 174272"/>
                <a:gd name="connsiteX223" fmla="*/ 794325 w 966294"/>
                <a:gd name="connsiteY223" fmla="*/ 60124 h 174272"/>
                <a:gd name="connsiteX224" fmla="*/ 772892 w 966294"/>
                <a:gd name="connsiteY224" fmla="*/ 37609 h 174272"/>
                <a:gd name="connsiteX225" fmla="*/ 794156 w 966294"/>
                <a:gd name="connsiteY225" fmla="*/ 14926 h 174272"/>
                <a:gd name="connsiteX226" fmla="*/ 814493 w 966294"/>
                <a:gd name="connsiteY226" fmla="*/ 34826 h 174272"/>
                <a:gd name="connsiteX227" fmla="*/ 781414 w 966294"/>
                <a:gd name="connsiteY227" fmla="*/ 33393 h 174272"/>
                <a:gd name="connsiteX228" fmla="*/ 806308 w 966294"/>
                <a:gd name="connsiteY228" fmla="*/ 33393 h 174272"/>
                <a:gd name="connsiteX229" fmla="*/ 794241 w 966294"/>
                <a:gd name="connsiteY229" fmla="*/ 22346 h 174272"/>
                <a:gd name="connsiteX230" fmla="*/ 781414 w 966294"/>
                <a:gd name="connsiteY230" fmla="*/ 33393 h 174272"/>
                <a:gd name="connsiteX231" fmla="*/ 841218 w 966294"/>
                <a:gd name="connsiteY231" fmla="*/ 60124 h 174272"/>
                <a:gd name="connsiteX232" fmla="*/ 819700 w 966294"/>
                <a:gd name="connsiteY232" fmla="*/ 37525 h 174272"/>
                <a:gd name="connsiteX233" fmla="*/ 841218 w 966294"/>
                <a:gd name="connsiteY233" fmla="*/ 14926 h 174272"/>
                <a:gd name="connsiteX234" fmla="*/ 860710 w 966294"/>
                <a:gd name="connsiteY234" fmla="*/ 30442 h 174272"/>
                <a:gd name="connsiteX235" fmla="*/ 852356 w 966294"/>
                <a:gd name="connsiteY235" fmla="*/ 30442 h 174272"/>
                <a:gd name="connsiteX236" fmla="*/ 841218 w 966294"/>
                <a:gd name="connsiteY236" fmla="*/ 22852 h 174272"/>
                <a:gd name="connsiteX237" fmla="*/ 828138 w 966294"/>
                <a:gd name="connsiteY237" fmla="*/ 37525 h 174272"/>
                <a:gd name="connsiteX238" fmla="*/ 841133 w 966294"/>
                <a:gd name="connsiteY238" fmla="*/ 52198 h 174272"/>
                <a:gd name="connsiteX239" fmla="*/ 852356 w 966294"/>
                <a:gd name="connsiteY239" fmla="*/ 44608 h 174272"/>
                <a:gd name="connsiteX240" fmla="*/ 860710 w 966294"/>
                <a:gd name="connsiteY240" fmla="*/ 44608 h 174272"/>
                <a:gd name="connsiteX241" fmla="*/ 841218 w 966294"/>
                <a:gd name="connsiteY241" fmla="*/ 60124 h 174272"/>
                <a:gd name="connsiteX242" fmla="*/ 886950 w 966294"/>
                <a:gd name="connsiteY242" fmla="*/ 60124 h 174272"/>
                <a:gd name="connsiteX243" fmla="*/ 865432 w 966294"/>
                <a:gd name="connsiteY243" fmla="*/ 37525 h 174272"/>
                <a:gd name="connsiteX244" fmla="*/ 886950 w 966294"/>
                <a:gd name="connsiteY244" fmla="*/ 14926 h 174272"/>
                <a:gd name="connsiteX245" fmla="*/ 906442 w 966294"/>
                <a:gd name="connsiteY245" fmla="*/ 30442 h 174272"/>
                <a:gd name="connsiteX246" fmla="*/ 898089 w 966294"/>
                <a:gd name="connsiteY246" fmla="*/ 30442 h 174272"/>
                <a:gd name="connsiteX247" fmla="*/ 886950 w 966294"/>
                <a:gd name="connsiteY247" fmla="*/ 22852 h 174272"/>
                <a:gd name="connsiteX248" fmla="*/ 873871 w 966294"/>
                <a:gd name="connsiteY248" fmla="*/ 37525 h 174272"/>
                <a:gd name="connsiteX249" fmla="*/ 886866 w 966294"/>
                <a:gd name="connsiteY249" fmla="*/ 52198 h 174272"/>
                <a:gd name="connsiteX250" fmla="*/ 898089 w 966294"/>
                <a:gd name="connsiteY250" fmla="*/ 44608 h 174272"/>
                <a:gd name="connsiteX251" fmla="*/ 906442 w 966294"/>
                <a:gd name="connsiteY251" fmla="*/ 44608 h 174272"/>
                <a:gd name="connsiteX252" fmla="*/ 886950 w 966294"/>
                <a:gd name="connsiteY252" fmla="*/ 60124 h 174272"/>
                <a:gd name="connsiteX253" fmla="*/ 931504 w 966294"/>
                <a:gd name="connsiteY253" fmla="*/ 14926 h 174272"/>
                <a:gd name="connsiteX254" fmla="*/ 949140 w 966294"/>
                <a:gd name="connsiteY254" fmla="*/ 30189 h 174272"/>
                <a:gd name="connsiteX255" fmla="*/ 949140 w 966294"/>
                <a:gd name="connsiteY255" fmla="*/ 59028 h 174272"/>
                <a:gd name="connsiteX256" fmla="*/ 940871 w 966294"/>
                <a:gd name="connsiteY256" fmla="*/ 59028 h 174272"/>
                <a:gd name="connsiteX257" fmla="*/ 940871 w 966294"/>
                <a:gd name="connsiteY257" fmla="*/ 54980 h 174272"/>
                <a:gd name="connsiteX258" fmla="*/ 939605 w 966294"/>
                <a:gd name="connsiteY258" fmla="*/ 54980 h 174272"/>
                <a:gd name="connsiteX259" fmla="*/ 926273 w 966294"/>
                <a:gd name="connsiteY259" fmla="*/ 60124 h 174272"/>
                <a:gd name="connsiteX260" fmla="*/ 910830 w 966294"/>
                <a:gd name="connsiteY260" fmla="*/ 46969 h 174272"/>
                <a:gd name="connsiteX261" fmla="*/ 926779 w 966294"/>
                <a:gd name="connsiteY261" fmla="*/ 33646 h 174272"/>
                <a:gd name="connsiteX262" fmla="*/ 940871 w 966294"/>
                <a:gd name="connsiteY262" fmla="*/ 33646 h 174272"/>
                <a:gd name="connsiteX263" fmla="*/ 940871 w 966294"/>
                <a:gd name="connsiteY263" fmla="*/ 30610 h 174272"/>
                <a:gd name="connsiteX264" fmla="*/ 931420 w 966294"/>
                <a:gd name="connsiteY264" fmla="*/ 22599 h 174272"/>
                <a:gd name="connsiteX265" fmla="*/ 921378 w 966294"/>
                <a:gd name="connsiteY265" fmla="*/ 29430 h 174272"/>
                <a:gd name="connsiteX266" fmla="*/ 912602 w 966294"/>
                <a:gd name="connsiteY266" fmla="*/ 29430 h 174272"/>
                <a:gd name="connsiteX267" fmla="*/ 931504 w 966294"/>
                <a:gd name="connsiteY267" fmla="*/ 14926 h 174272"/>
                <a:gd name="connsiteX268" fmla="*/ 927876 w 966294"/>
                <a:gd name="connsiteY268" fmla="*/ 52956 h 174272"/>
                <a:gd name="connsiteX269" fmla="*/ 940871 w 966294"/>
                <a:gd name="connsiteY269" fmla="*/ 46210 h 174272"/>
                <a:gd name="connsiteX270" fmla="*/ 940871 w 966294"/>
                <a:gd name="connsiteY270" fmla="*/ 40055 h 174272"/>
                <a:gd name="connsiteX271" fmla="*/ 927370 w 966294"/>
                <a:gd name="connsiteY271" fmla="*/ 40055 h 174272"/>
                <a:gd name="connsiteX272" fmla="*/ 919353 w 966294"/>
                <a:gd name="connsiteY272" fmla="*/ 46379 h 174272"/>
                <a:gd name="connsiteX273" fmla="*/ 927876 w 966294"/>
                <a:gd name="connsiteY273" fmla="*/ 52956 h 174272"/>
                <a:gd name="connsiteX274" fmla="*/ 960219 w 966294"/>
                <a:gd name="connsiteY274" fmla="*/ 69653 h 174272"/>
                <a:gd name="connsiteX275" fmla="*/ 957266 w 966294"/>
                <a:gd name="connsiteY275" fmla="*/ 69653 h 174272"/>
                <a:gd name="connsiteX276" fmla="*/ 957266 w 966294"/>
                <a:gd name="connsiteY276" fmla="*/ 64846 h 174272"/>
                <a:gd name="connsiteX277" fmla="*/ 959122 w 966294"/>
                <a:gd name="connsiteY277" fmla="*/ 64846 h 174272"/>
                <a:gd name="connsiteX278" fmla="*/ 960979 w 966294"/>
                <a:gd name="connsiteY278" fmla="*/ 63075 h 174272"/>
                <a:gd name="connsiteX279" fmla="*/ 960979 w 966294"/>
                <a:gd name="connsiteY279" fmla="*/ 58185 h 174272"/>
                <a:gd name="connsiteX280" fmla="*/ 957097 w 966294"/>
                <a:gd name="connsiteY280" fmla="*/ 58185 h 174272"/>
                <a:gd name="connsiteX281" fmla="*/ 957097 w 966294"/>
                <a:gd name="connsiteY281" fmla="*/ 49668 h 174272"/>
                <a:gd name="connsiteX282" fmla="*/ 966295 w 966294"/>
                <a:gd name="connsiteY282" fmla="*/ 49668 h 174272"/>
                <a:gd name="connsiteX283" fmla="*/ 966295 w 966294"/>
                <a:gd name="connsiteY283" fmla="*/ 63666 h 174272"/>
                <a:gd name="connsiteX284" fmla="*/ 960219 w 966294"/>
                <a:gd name="connsiteY284" fmla="*/ 69653 h 174272"/>
                <a:gd name="connsiteX285" fmla="*/ 130467 w 966294"/>
                <a:gd name="connsiteY285" fmla="*/ 158504 h 174272"/>
                <a:gd name="connsiteX286" fmla="*/ 108949 w 966294"/>
                <a:gd name="connsiteY286" fmla="*/ 135905 h 174272"/>
                <a:gd name="connsiteX287" fmla="*/ 130467 w 966294"/>
                <a:gd name="connsiteY287" fmla="*/ 113306 h 174272"/>
                <a:gd name="connsiteX288" fmla="*/ 149960 w 966294"/>
                <a:gd name="connsiteY288" fmla="*/ 128822 h 174272"/>
                <a:gd name="connsiteX289" fmla="*/ 141606 w 966294"/>
                <a:gd name="connsiteY289" fmla="*/ 128822 h 174272"/>
                <a:gd name="connsiteX290" fmla="*/ 130467 w 966294"/>
                <a:gd name="connsiteY290" fmla="*/ 121232 h 174272"/>
                <a:gd name="connsiteX291" fmla="*/ 117388 w 966294"/>
                <a:gd name="connsiteY291" fmla="*/ 135905 h 174272"/>
                <a:gd name="connsiteX292" fmla="*/ 130383 w 966294"/>
                <a:gd name="connsiteY292" fmla="*/ 150578 h 174272"/>
                <a:gd name="connsiteX293" fmla="*/ 141606 w 966294"/>
                <a:gd name="connsiteY293" fmla="*/ 142988 h 174272"/>
                <a:gd name="connsiteX294" fmla="*/ 149960 w 966294"/>
                <a:gd name="connsiteY294" fmla="*/ 142988 h 174272"/>
                <a:gd name="connsiteX295" fmla="*/ 130467 w 966294"/>
                <a:gd name="connsiteY295" fmla="*/ 158504 h 174272"/>
                <a:gd name="connsiteX296" fmla="*/ 178228 w 966294"/>
                <a:gd name="connsiteY296" fmla="*/ 158504 h 174272"/>
                <a:gd name="connsiteX297" fmla="*/ 156120 w 966294"/>
                <a:gd name="connsiteY297" fmla="*/ 135483 h 174272"/>
                <a:gd name="connsiteX298" fmla="*/ 156120 w 966294"/>
                <a:gd name="connsiteY298" fmla="*/ 126629 h 174272"/>
                <a:gd name="connsiteX299" fmla="*/ 175950 w 966294"/>
                <a:gd name="connsiteY299" fmla="*/ 100151 h 174272"/>
                <a:gd name="connsiteX300" fmla="*/ 185148 w 966294"/>
                <a:gd name="connsiteY300" fmla="*/ 99223 h 174272"/>
                <a:gd name="connsiteX301" fmla="*/ 188692 w 966294"/>
                <a:gd name="connsiteY301" fmla="*/ 96440 h 174272"/>
                <a:gd name="connsiteX302" fmla="*/ 188945 w 966294"/>
                <a:gd name="connsiteY302" fmla="*/ 95007 h 174272"/>
                <a:gd name="connsiteX303" fmla="*/ 197299 w 966294"/>
                <a:gd name="connsiteY303" fmla="*/ 95007 h 174272"/>
                <a:gd name="connsiteX304" fmla="*/ 197130 w 966294"/>
                <a:gd name="connsiteY304" fmla="*/ 97705 h 174272"/>
                <a:gd name="connsiteX305" fmla="*/ 186920 w 966294"/>
                <a:gd name="connsiteY305" fmla="*/ 106981 h 174272"/>
                <a:gd name="connsiteX306" fmla="*/ 176709 w 966294"/>
                <a:gd name="connsiteY306" fmla="*/ 107993 h 174272"/>
                <a:gd name="connsiteX307" fmla="*/ 163967 w 966294"/>
                <a:gd name="connsiteY307" fmla="*/ 123425 h 174272"/>
                <a:gd name="connsiteX308" fmla="*/ 165233 w 966294"/>
                <a:gd name="connsiteY308" fmla="*/ 123425 h 174272"/>
                <a:gd name="connsiteX309" fmla="*/ 180000 w 966294"/>
                <a:gd name="connsiteY309" fmla="*/ 116679 h 174272"/>
                <a:gd name="connsiteX310" fmla="*/ 200168 w 966294"/>
                <a:gd name="connsiteY310" fmla="*/ 137085 h 174272"/>
                <a:gd name="connsiteX311" fmla="*/ 178228 w 966294"/>
                <a:gd name="connsiteY311" fmla="*/ 158504 h 174272"/>
                <a:gd name="connsiteX312" fmla="*/ 178228 w 966294"/>
                <a:gd name="connsiteY312" fmla="*/ 150578 h 174272"/>
                <a:gd name="connsiteX313" fmla="*/ 191730 w 966294"/>
                <a:gd name="connsiteY313" fmla="*/ 137254 h 174272"/>
                <a:gd name="connsiteX314" fmla="*/ 178228 w 966294"/>
                <a:gd name="connsiteY314" fmla="*/ 123931 h 174272"/>
                <a:gd name="connsiteX315" fmla="*/ 164642 w 966294"/>
                <a:gd name="connsiteY315" fmla="*/ 137254 h 174272"/>
                <a:gd name="connsiteX316" fmla="*/ 178228 w 966294"/>
                <a:gd name="connsiteY316" fmla="*/ 150578 h 174272"/>
                <a:gd name="connsiteX317" fmla="*/ 227473 w 966294"/>
                <a:gd name="connsiteY317" fmla="*/ 158504 h 174272"/>
                <a:gd name="connsiteX318" fmla="*/ 205364 w 966294"/>
                <a:gd name="connsiteY318" fmla="*/ 135905 h 174272"/>
                <a:gd name="connsiteX319" fmla="*/ 227473 w 966294"/>
                <a:gd name="connsiteY319" fmla="*/ 113306 h 174272"/>
                <a:gd name="connsiteX320" fmla="*/ 249497 w 966294"/>
                <a:gd name="connsiteY320" fmla="*/ 135905 h 174272"/>
                <a:gd name="connsiteX321" fmla="*/ 227473 w 966294"/>
                <a:gd name="connsiteY321" fmla="*/ 158504 h 174272"/>
                <a:gd name="connsiteX322" fmla="*/ 227473 w 966294"/>
                <a:gd name="connsiteY322" fmla="*/ 150578 h 174272"/>
                <a:gd name="connsiteX323" fmla="*/ 241059 w 966294"/>
                <a:gd name="connsiteY323" fmla="*/ 135905 h 174272"/>
                <a:gd name="connsiteX324" fmla="*/ 227473 w 966294"/>
                <a:gd name="connsiteY324" fmla="*/ 121232 h 174272"/>
                <a:gd name="connsiteX325" fmla="*/ 213803 w 966294"/>
                <a:gd name="connsiteY325" fmla="*/ 135905 h 174272"/>
                <a:gd name="connsiteX326" fmla="*/ 227473 w 966294"/>
                <a:gd name="connsiteY326" fmla="*/ 150578 h 174272"/>
                <a:gd name="connsiteX327" fmla="*/ 267805 w 966294"/>
                <a:gd name="connsiteY327" fmla="*/ 157408 h 174272"/>
                <a:gd name="connsiteX328" fmla="*/ 256413 w 966294"/>
                <a:gd name="connsiteY328" fmla="*/ 157408 h 174272"/>
                <a:gd name="connsiteX329" fmla="*/ 256413 w 966294"/>
                <a:gd name="connsiteY329" fmla="*/ 114402 h 174272"/>
                <a:gd name="connsiteX330" fmla="*/ 264514 w 966294"/>
                <a:gd name="connsiteY330" fmla="*/ 114402 h 174272"/>
                <a:gd name="connsiteX331" fmla="*/ 264514 w 966294"/>
                <a:gd name="connsiteY331" fmla="*/ 147373 h 174272"/>
                <a:gd name="connsiteX332" fmla="*/ 265779 w 966294"/>
                <a:gd name="connsiteY332" fmla="*/ 147373 h 174272"/>
                <a:gd name="connsiteX333" fmla="*/ 267889 w 966294"/>
                <a:gd name="connsiteY333" fmla="*/ 142904 h 174272"/>
                <a:gd name="connsiteX334" fmla="*/ 284344 w 966294"/>
                <a:gd name="connsiteY334" fmla="*/ 114402 h 174272"/>
                <a:gd name="connsiteX335" fmla="*/ 295736 w 966294"/>
                <a:gd name="connsiteY335" fmla="*/ 114402 h 174272"/>
                <a:gd name="connsiteX336" fmla="*/ 295736 w 966294"/>
                <a:gd name="connsiteY336" fmla="*/ 157408 h 174272"/>
                <a:gd name="connsiteX337" fmla="*/ 287550 w 966294"/>
                <a:gd name="connsiteY337" fmla="*/ 157408 h 174272"/>
                <a:gd name="connsiteX338" fmla="*/ 287550 w 966294"/>
                <a:gd name="connsiteY338" fmla="*/ 124437 h 174272"/>
                <a:gd name="connsiteX339" fmla="*/ 286369 w 966294"/>
                <a:gd name="connsiteY339" fmla="*/ 124437 h 174272"/>
                <a:gd name="connsiteX340" fmla="*/ 284259 w 966294"/>
                <a:gd name="connsiteY340" fmla="*/ 128906 h 174272"/>
                <a:gd name="connsiteX341" fmla="*/ 267805 w 966294"/>
                <a:gd name="connsiteY341" fmla="*/ 157408 h 174272"/>
                <a:gd name="connsiteX342" fmla="*/ 343335 w 966294"/>
                <a:gd name="connsiteY342" fmla="*/ 158504 h 174272"/>
                <a:gd name="connsiteX343" fmla="*/ 321226 w 966294"/>
                <a:gd name="connsiteY343" fmla="*/ 135905 h 174272"/>
                <a:gd name="connsiteX344" fmla="*/ 343335 w 966294"/>
                <a:gd name="connsiteY344" fmla="*/ 113306 h 174272"/>
                <a:gd name="connsiteX345" fmla="*/ 365359 w 966294"/>
                <a:gd name="connsiteY345" fmla="*/ 135905 h 174272"/>
                <a:gd name="connsiteX346" fmla="*/ 343335 w 966294"/>
                <a:gd name="connsiteY346" fmla="*/ 158504 h 174272"/>
                <a:gd name="connsiteX347" fmla="*/ 343335 w 966294"/>
                <a:gd name="connsiteY347" fmla="*/ 150578 h 174272"/>
                <a:gd name="connsiteX348" fmla="*/ 356920 w 966294"/>
                <a:gd name="connsiteY348" fmla="*/ 135905 h 174272"/>
                <a:gd name="connsiteX349" fmla="*/ 343335 w 966294"/>
                <a:gd name="connsiteY349" fmla="*/ 121232 h 174272"/>
                <a:gd name="connsiteX350" fmla="*/ 329665 w 966294"/>
                <a:gd name="connsiteY350" fmla="*/ 135905 h 174272"/>
                <a:gd name="connsiteX351" fmla="*/ 343335 w 966294"/>
                <a:gd name="connsiteY351" fmla="*/ 150578 h 174272"/>
                <a:gd name="connsiteX352" fmla="*/ 393307 w 966294"/>
                <a:gd name="connsiteY352" fmla="*/ 158504 h 174272"/>
                <a:gd name="connsiteX353" fmla="*/ 371199 w 966294"/>
                <a:gd name="connsiteY353" fmla="*/ 135483 h 174272"/>
                <a:gd name="connsiteX354" fmla="*/ 371199 w 966294"/>
                <a:gd name="connsiteY354" fmla="*/ 126629 h 174272"/>
                <a:gd name="connsiteX355" fmla="*/ 391029 w 966294"/>
                <a:gd name="connsiteY355" fmla="*/ 100151 h 174272"/>
                <a:gd name="connsiteX356" fmla="*/ 400227 w 966294"/>
                <a:gd name="connsiteY356" fmla="*/ 99223 h 174272"/>
                <a:gd name="connsiteX357" fmla="*/ 403771 w 966294"/>
                <a:gd name="connsiteY357" fmla="*/ 96440 h 174272"/>
                <a:gd name="connsiteX358" fmla="*/ 404024 w 966294"/>
                <a:gd name="connsiteY358" fmla="*/ 95007 h 174272"/>
                <a:gd name="connsiteX359" fmla="*/ 412378 w 966294"/>
                <a:gd name="connsiteY359" fmla="*/ 95007 h 174272"/>
                <a:gd name="connsiteX360" fmla="*/ 412209 w 966294"/>
                <a:gd name="connsiteY360" fmla="*/ 97705 h 174272"/>
                <a:gd name="connsiteX361" fmla="*/ 401999 w 966294"/>
                <a:gd name="connsiteY361" fmla="*/ 106981 h 174272"/>
                <a:gd name="connsiteX362" fmla="*/ 391788 w 966294"/>
                <a:gd name="connsiteY362" fmla="*/ 107993 h 174272"/>
                <a:gd name="connsiteX363" fmla="*/ 379047 w 966294"/>
                <a:gd name="connsiteY363" fmla="*/ 123425 h 174272"/>
                <a:gd name="connsiteX364" fmla="*/ 380312 w 966294"/>
                <a:gd name="connsiteY364" fmla="*/ 123425 h 174272"/>
                <a:gd name="connsiteX365" fmla="*/ 395079 w 966294"/>
                <a:gd name="connsiteY365" fmla="*/ 116679 h 174272"/>
                <a:gd name="connsiteX366" fmla="*/ 415247 w 966294"/>
                <a:gd name="connsiteY366" fmla="*/ 137085 h 174272"/>
                <a:gd name="connsiteX367" fmla="*/ 393307 w 966294"/>
                <a:gd name="connsiteY367" fmla="*/ 158504 h 174272"/>
                <a:gd name="connsiteX368" fmla="*/ 393307 w 966294"/>
                <a:gd name="connsiteY368" fmla="*/ 150578 h 174272"/>
                <a:gd name="connsiteX369" fmla="*/ 406809 w 966294"/>
                <a:gd name="connsiteY369" fmla="*/ 137254 h 174272"/>
                <a:gd name="connsiteX370" fmla="*/ 393307 w 966294"/>
                <a:gd name="connsiteY370" fmla="*/ 123931 h 174272"/>
                <a:gd name="connsiteX371" fmla="*/ 379722 w 966294"/>
                <a:gd name="connsiteY371" fmla="*/ 137254 h 174272"/>
                <a:gd name="connsiteX372" fmla="*/ 393307 w 966294"/>
                <a:gd name="connsiteY372" fmla="*/ 150578 h 174272"/>
                <a:gd name="connsiteX373" fmla="*/ 442552 w 966294"/>
                <a:gd name="connsiteY373" fmla="*/ 158504 h 174272"/>
                <a:gd name="connsiteX374" fmla="*/ 420444 w 966294"/>
                <a:gd name="connsiteY374" fmla="*/ 135905 h 174272"/>
                <a:gd name="connsiteX375" fmla="*/ 442552 w 966294"/>
                <a:gd name="connsiteY375" fmla="*/ 113306 h 174272"/>
                <a:gd name="connsiteX376" fmla="*/ 464576 w 966294"/>
                <a:gd name="connsiteY376" fmla="*/ 135905 h 174272"/>
                <a:gd name="connsiteX377" fmla="*/ 442552 w 966294"/>
                <a:gd name="connsiteY377" fmla="*/ 158504 h 174272"/>
                <a:gd name="connsiteX378" fmla="*/ 442552 w 966294"/>
                <a:gd name="connsiteY378" fmla="*/ 150578 h 174272"/>
                <a:gd name="connsiteX379" fmla="*/ 456138 w 966294"/>
                <a:gd name="connsiteY379" fmla="*/ 135905 h 174272"/>
                <a:gd name="connsiteX380" fmla="*/ 442552 w 966294"/>
                <a:gd name="connsiteY380" fmla="*/ 121232 h 174272"/>
                <a:gd name="connsiteX381" fmla="*/ 428882 w 966294"/>
                <a:gd name="connsiteY381" fmla="*/ 135905 h 174272"/>
                <a:gd name="connsiteX382" fmla="*/ 442552 w 966294"/>
                <a:gd name="connsiteY382" fmla="*/ 150578 h 174272"/>
                <a:gd name="connsiteX383" fmla="*/ 479762 w 966294"/>
                <a:gd name="connsiteY383" fmla="*/ 174273 h 174272"/>
                <a:gd name="connsiteX384" fmla="*/ 471492 w 966294"/>
                <a:gd name="connsiteY384" fmla="*/ 174273 h 174272"/>
                <a:gd name="connsiteX385" fmla="*/ 471492 w 966294"/>
                <a:gd name="connsiteY385" fmla="*/ 114402 h 174272"/>
                <a:gd name="connsiteX386" fmla="*/ 479762 w 966294"/>
                <a:gd name="connsiteY386" fmla="*/ 114402 h 174272"/>
                <a:gd name="connsiteX387" fmla="*/ 479762 w 966294"/>
                <a:gd name="connsiteY387" fmla="*/ 120305 h 174272"/>
                <a:gd name="connsiteX388" fmla="*/ 481027 w 966294"/>
                <a:gd name="connsiteY388" fmla="*/ 120305 h 174272"/>
                <a:gd name="connsiteX389" fmla="*/ 494951 w 966294"/>
                <a:gd name="connsiteY389" fmla="*/ 113306 h 174272"/>
                <a:gd name="connsiteX390" fmla="*/ 514443 w 966294"/>
                <a:gd name="connsiteY390" fmla="*/ 135736 h 174272"/>
                <a:gd name="connsiteX391" fmla="*/ 494360 w 966294"/>
                <a:gd name="connsiteY391" fmla="*/ 158504 h 174272"/>
                <a:gd name="connsiteX392" fmla="*/ 479762 w 966294"/>
                <a:gd name="connsiteY392" fmla="*/ 151589 h 174272"/>
                <a:gd name="connsiteX393" fmla="*/ 479762 w 966294"/>
                <a:gd name="connsiteY393" fmla="*/ 174273 h 174272"/>
                <a:gd name="connsiteX394" fmla="*/ 492757 w 966294"/>
                <a:gd name="connsiteY394" fmla="*/ 150578 h 174272"/>
                <a:gd name="connsiteX395" fmla="*/ 506005 w 966294"/>
                <a:gd name="connsiteY395" fmla="*/ 135905 h 174272"/>
                <a:gd name="connsiteX396" fmla="*/ 492757 w 966294"/>
                <a:gd name="connsiteY396" fmla="*/ 121232 h 174272"/>
                <a:gd name="connsiteX397" fmla="*/ 479762 w 966294"/>
                <a:gd name="connsiteY397" fmla="*/ 135905 h 174272"/>
                <a:gd name="connsiteX398" fmla="*/ 492757 w 966294"/>
                <a:gd name="connsiteY398" fmla="*/ 150578 h 174272"/>
                <a:gd name="connsiteX399" fmla="*/ 531714 w 966294"/>
                <a:gd name="connsiteY399" fmla="*/ 174273 h 174272"/>
                <a:gd name="connsiteX400" fmla="*/ 522347 w 966294"/>
                <a:gd name="connsiteY400" fmla="*/ 174273 h 174272"/>
                <a:gd name="connsiteX401" fmla="*/ 532557 w 966294"/>
                <a:gd name="connsiteY401" fmla="*/ 152348 h 174272"/>
                <a:gd name="connsiteX402" fmla="*/ 515006 w 966294"/>
                <a:gd name="connsiteY402" fmla="*/ 114402 h 174272"/>
                <a:gd name="connsiteX403" fmla="*/ 524288 w 966294"/>
                <a:gd name="connsiteY403" fmla="*/ 114402 h 174272"/>
                <a:gd name="connsiteX404" fmla="*/ 534583 w 966294"/>
                <a:gd name="connsiteY404" fmla="*/ 137423 h 174272"/>
                <a:gd name="connsiteX405" fmla="*/ 536692 w 966294"/>
                <a:gd name="connsiteY405" fmla="*/ 142820 h 174272"/>
                <a:gd name="connsiteX406" fmla="*/ 537874 w 966294"/>
                <a:gd name="connsiteY406" fmla="*/ 142820 h 174272"/>
                <a:gd name="connsiteX407" fmla="*/ 539983 w 966294"/>
                <a:gd name="connsiteY407" fmla="*/ 137423 h 174272"/>
                <a:gd name="connsiteX408" fmla="*/ 550025 w 966294"/>
                <a:gd name="connsiteY408" fmla="*/ 114402 h 174272"/>
                <a:gd name="connsiteX409" fmla="*/ 559138 w 966294"/>
                <a:gd name="connsiteY409" fmla="*/ 114402 h 174272"/>
                <a:gd name="connsiteX410" fmla="*/ 531714 w 966294"/>
                <a:gd name="connsiteY410" fmla="*/ 174273 h 174272"/>
                <a:gd name="connsiteX411" fmla="*/ 598134 w 966294"/>
                <a:gd name="connsiteY411" fmla="*/ 114402 h 174272"/>
                <a:gd name="connsiteX412" fmla="*/ 598134 w 966294"/>
                <a:gd name="connsiteY412" fmla="*/ 149566 h 174272"/>
                <a:gd name="connsiteX413" fmla="*/ 604716 w 966294"/>
                <a:gd name="connsiteY413" fmla="*/ 149566 h 174272"/>
                <a:gd name="connsiteX414" fmla="*/ 604716 w 966294"/>
                <a:gd name="connsiteY414" fmla="*/ 168019 h 174272"/>
                <a:gd name="connsiteX415" fmla="*/ 596699 w 966294"/>
                <a:gd name="connsiteY415" fmla="*/ 168019 h 174272"/>
                <a:gd name="connsiteX416" fmla="*/ 596699 w 966294"/>
                <a:gd name="connsiteY416" fmla="*/ 157408 h 174272"/>
                <a:gd name="connsiteX417" fmla="*/ 564212 w 966294"/>
                <a:gd name="connsiteY417" fmla="*/ 157408 h 174272"/>
                <a:gd name="connsiteX418" fmla="*/ 564212 w 966294"/>
                <a:gd name="connsiteY418" fmla="*/ 168019 h 174272"/>
                <a:gd name="connsiteX419" fmla="*/ 556280 w 966294"/>
                <a:gd name="connsiteY419" fmla="*/ 168019 h 174272"/>
                <a:gd name="connsiteX420" fmla="*/ 556280 w 966294"/>
                <a:gd name="connsiteY420" fmla="*/ 149566 h 174272"/>
                <a:gd name="connsiteX421" fmla="*/ 561427 w 966294"/>
                <a:gd name="connsiteY421" fmla="*/ 149566 h 174272"/>
                <a:gd name="connsiteX422" fmla="*/ 566574 w 966294"/>
                <a:gd name="connsiteY422" fmla="*/ 128906 h 174272"/>
                <a:gd name="connsiteX423" fmla="*/ 566912 w 966294"/>
                <a:gd name="connsiteY423" fmla="*/ 114402 h 174272"/>
                <a:gd name="connsiteX424" fmla="*/ 598134 w 966294"/>
                <a:gd name="connsiteY424" fmla="*/ 114402 h 174272"/>
                <a:gd name="connsiteX425" fmla="*/ 570203 w 966294"/>
                <a:gd name="connsiteY425" fmla="*/ 149566 h 174272"/>
                <a:gd name="connsiteX426" fmla="*/ 589780 w 966294"/>
                <a:gd name="connsiteY426" fmla="*/ 149566 h 174272"/>
                <a:gd name="connsiteX427" fmla="*/ 589780 w 966294"/>
                <a:gd name="connsiteY427" fmla="*/ 122244 h 174272"/>
                <a:gd name="connsiteX428" fmla="*/ 574422 w 966294"/>
                <a:gd name="connsiteY428" fmla="*/ 122244 h 174272"/>
                <a:gd name="connsiteX429" fmla="*/ 574253 w 966294"/>
                <a:gd name="connsiteY429" fmla="*/ 130002 h 174272"/>
                <a:gd name="connsiteX430" fmla="*/ 570203 w 966294"/>
                <a:gd name="connsiteY430" fmla="*/ 149566 h 174272"/>
                <a:gd name="connsiteX431" fmla="*/ 629447 w 966294"/>
                <a:gd name="connsiteY431" fmla="*/ 158504 h 174272"/>
                <a:gd name="connsiteX432" fmla="*/ 607339 w 966294"/>
                <a:gd name="connsiteY432" fmla="*/ 135905 h 174272"/>
                <a:gd name="connsiteX433" fmla="*/ 629447 w 966294"/>
                <a:gd name="connsiteY433" fmla="*/ 113306 h 174272"/>
                <a:gd name="connsiteX434" fmla="*/ 651471 w 966294"/>
                <a:gd name="connsiteY434" fmla="*/ 135905 h 174272"/>
                <a:gd name="connsiteX435" fmla="*/ 629447 w 966294"/>
                <a:gd name="connsiteY435" fmla="*/ 158504 h 174272"/>
                <a:gd name="connsiteX436" fmla="*/ 629447 w 966294"/>
                <a:gd name="connsiteY436" fmla="*/ 150578 h 174272"/>
                <a:gd name="connsiteX437" fmla="*/ 643033 w 966294"/>
                <a:gd name="connsiteY437" fmla="*/ 135905 h 174272"/>
                <a:gd name="connsiteX438" fmla="*/ 629447 w 966294"/>
                <a:gd name="connsiteY438" fmla="*/ 121232 h 174272"/>
                <a:gd name="connsiteX439" fmla="*/ 615777 w 966294"/>
                <a:gd name="connsiteY439" fmla="*/ 135905 h 174272"/>
                <a:gd name="connsiteX440" fmla="*/ 629447 w 966294"/>
                <a:gd name="connsiteY440" fmla="*/ 150578 h 174272"/>
                <a:gd name="connsiteX441" fmla="*/ 687584 w 966294"/>
                <a:gd name="connsiteY441" fmla="*/ 133881 h 174272"/>
                <a:gd name="connsiteX442" fmla="*/ 687584 w 966294"/>
                <a:gd name="connsiteY442" fmla="*/ 135146 h 174272"/>
                <a:gd name="connsiteX443" fmla="*/ 694925 w 966294"/>
                <a:gd name="connsiteY443" fmla="*/ 145096 h 174272"/>
                <a:gd name="connsiteX444" fmla="*/ 679736 w 966294"/>
                <a:gd name="connsiteY444" fmla="*/ 157408 h 174272"/>
                <a:gd name="connsiteX445" fmla="*/ 658387 w 966294"/>
                <a:gd name="connsiteY445" fmla="*/ 157408 h 174272"/>
                <a:gd name="connsiteX446" fmla="*/ 658387 w 966294"/>
                <a:gd name="connsiteY446" fmla="*/ 114402 h 174272"/>
                <a:gd name="connsiteX447" fmla="*/ 679483 w 966294"/>
                <a:gd name="connsiteY447" fmla="*/ 114402 h 174272"/>
                <a:gd name="connsiteX448" fmla="*/ 693406 w 966294"/>
                <a:gd name="connsiteY448" fmla="*/ 125280 h 174272"/>
                <a:gd name="connsiteX449" fmla="*/ 687584 w 966294"/>
                <a:gd name="connsiteY449" fmla="*/ 133881 h 174272"/>
                <a:gd name="connsiteX450" fmla="*/ 678723 w 966294"/>
                <a:gd name="connsiteY450" fmla="*/ 121232 h 174272"/>
                <a:gd name="connsiteX451" fmla="*/ 666657 w 966294"/>
                <a:gd name="connsiteY451" fmla="*/ 121232 h 174272"/>
                <a:gd name="connsiteX452" fmla="*/ 666657 w 966294"/>
                <a:gd name="connsiteY452" fmla="*/ 132194 h 174272"/>
                <a:gd name="connsiteX453" fmla="*/ 678723 w 966294"/>
                <a:gd name="connsiteY453" fmla="*/ 132194 h 174272"/>
                <a:gd name="connsiteX454" fmla="*/ 685137 w 966294"/>
                <a:gd name="connsiteY454" fmla="*/ 126713 h 174272"/>
                <a:gd name="connsiteX455" fmla="*/ 678723 w 966294"/>
                <a:gd name="connsiteY455" fmla="*/ 121232 h 174272"/>
                <a:gd name="connsiteX456" fmla="*/ 666657 w 966294"/>
                <a:gd name="connsiteY456" fmla="*/ 150578 h 174272"/>
                <a:gd name="connsiteX457" fmla="*/ 679314 w 966294"/>
                <a:gd name="connsiteY457" fmla="*/ 150578 h 174272"/>
                <a:gd name="connsiteX458" fmla="*/ 686656 w 966294"/>
                <a:gd name="connsiteY458" fmla="*/ 144675 h 174272"/>
                <a:gd name="connsiteX459" fmla="*/ 679314 w 966294"/>
                <a:gd name="connsiteY459" fmla="*/ 138772 h 174272"/>
                <a:gd name="connsiteX460" fmla="*/ 666657 w 966294"/>
                <a:gd name="connsiteY460" fmla="*/ 138772 h 174272"/>
                <a:gd name="connsiteX461" fmla="*/ 666657 w 966294"/>
                <a:gd name="connsiteY461" fmla="*/ 150578 h 174272"/>
                <a:gd name="connsiteX462" fmla="*/ 720465 w 966294"/>
                <a:gd name="connsiteY462" fmla="*/ 113306 h 174272"/>
                <a:gd name="connsiteX463" fmla="*/ 738101 w 966294"/>
                <a:gd name="connsiteY463" fmla="*/ 128568 h 174272"/>
                <a:gd name="connsiteX464" fmla="*/ 738101 w 966294"/>
                <a:gd name="connsiteY464" fmla="*/ 157408 h 174272"/>
                <a:gd name="connsiteX465" fmla="*/ 729832 w 966294"/>
                <a:gd name="connsiteY465" fmla="*/ 157408 h 174272"/>
                <a:gd name="connsiteX466" fmla="*/ 729832 w 966294"/>
                <a:gd name="connsiteY466" fmla="*/ 153360 h 174272"/>
                <a:gd name="connsiteX467" fmla="*/ 728566 w 966294"/>
                <a:gd name="connsiteY467" fmla="*/ 153360 h 174272"/>
                <a:gd name="connsiteX468" fmla="*/ 715233 w 966294"/>
                <a:gd name="connsiteY468" fmla="*/ 158504 h 174272"/>
                <a:gd name="connsiteX469" fmla="*/ 699791 w 966294"/>
                <a:gd name="connsiteY469" fmla="*/ 145349 h 174272"/>
                <a:gd name="connsiteX470" fmla="*/ 715740 w 966294"/>
                <a:gd name="connsiteY470" fmla="*/ 132026 h 174272"/>
                <a:gd name="connsiteX471" fmla="*/ 729832 w 966294"/>
                <a:gd name="connsiteY471" fmla="*/ 132026 h 174272"/>
                <a:gd name="connsiteX472" fmla="*/ 729832 w 966294"/>
                <a:gd name="connsiteY472" fmla="*/ 128990 h 174272"/>
                <a:gd name="connsiteX473" fmla="*/ 720381 w 966294"/>
                <a:gd name="connsiteY473" fmla="*/ 120979 h 174272"/>
                <a:gd name="connsiteX474" fmla="*/ 710339 w 966294"/>
                <a:gd name="connsiteY474" fmla="*/ 127810 h 174272"/>
                <a:gd name="connsiteX475" fmla="*/ 701563 w 966294"/>
                <a:gd name="connsiteY475" fmla="*/ 127810 h 174272"/>
                <a:gd name="connsiteX476" fmla="*/ 720465 w 966294"/>
                <a:gd name="connsiteY476" fmla="*/ 113306 h 174272"/>
                <a:gd name="connsiteX477" fmla="*/ 716837 w 966294"/>
                <a:gd name="connsiteY477" fmla="*/ 151336 h 174272"/>
                <a:gd name="connsiteX478" fmla="*/ 729832 w 966294"/>
                <a:gd name="connsiteY478" fmla="*/ 144590 h 174272"/>
                <a:gd name="connsiteX479" fmla="*/ 729832 w 966294"/>
                <a:gd name="connsiteY479" fmla="*/ 138435 h 174272"/>
                <a:gd name="connsiteX480" fmla="*/ 716330 w 966294"/>
                <a:gd name="connsiteY480" fmla="*/ 138435 h 174272"/>
                <a:gd name="connsiteX481" fmla="*/ 708314 w 966294"/>
                <a:gd name="connsiteY481" fmla="*/ 144759 h 174272"/>
                <a:gd name="connsiteX482" fmla="*/ 716837 w 966294"/>
                <a:gd name="connsiteY482" fmla="*/ 151336 h 174272"/>
                <a:gd name="connsiteX483" fmla="*/ 754749 w 966294"/>
                <a:gd name="connsiteY483" fmla="*/ 157408 h 174272"/>
                <a:gd name="connsiteX484" fmla="*/ 746480 w 966294"/>
                <a:gd name="connsiteY484" fmla="*/ 157408 h 174272"/>
                <a:gd name="connsiteX485" fmla="*/ 746480 w 966294"/>
                <a:gd name="connsiteY485" fmla="*/ 114402 h 174272"/>
                <a:gd name="connsiteX486" fmla="*/ 754749 w 966294"/>
                <a:gd name="connsiteY486" fmla="*/ 114402 h 174272"/>
                <a:gd name="connsiteX487" fmla="*/ 754749 w 966294"/>
                <a:gd name="connsiteY487" fmla="*/ 131014 h 174272"/>
                <a:gd name="connsiteX488" fmla="*/ 776267 w 966294"/>
                <a:gd name="connsiteY488" fmla="*/ 131014 h 174272"/>
                <a:gd name="connsiteX489" fmla="*/ 776267 w 966294"/>
                <a:gd name="connsiteY489" fmla="*/ 114402 h 174272"/>
                <a:gd name="connsiteX490" fmla="*/ 784537 w 966294"/>
                <a:gd name="connsiteY490" fmla="*/ 114402 h 174272"/>
                <a:gd name="connsiteX491" fmla="*/ 784537 w 966294"/>
                <a:gd name="connsiteY491" fmla="*/ 157408 h 174272"/>
                <a:gd name="connsiteX492" fmla="*/ 776267 w 966294"/>
                <a:gd name="connsiteY492" fmla="*/ 157408 h 174272"/>
                <a:gd name="connsiteX493" fmla="*/ 776267 w 966294"/>
                <a:gd name="connsiteY493" fmla="*/ 138856 h 174272"/>
                <a:gd name="connsiteX494" fmla="*/ 754749 w 966294"/>
                <a:gd name="connsiteY494" fmla="*/ 138856 h 174272"/>
                <a:gd name="connsiteX495" fmla="*/ 754749 w 966294"/>
                <a:gd name="connsiteY495" fmla="*/ 157408 h 174272"/>
                <a:gd name="connsiteX496" fmla="*/ 804514 w 966294"/>
                <a:gd name="connsiteY496" fmla="*/ 157408 h 174272"/>
                <a:gd name="connsiteX497" fmla="*/ 793123 w 966294"/>
                <a:gd name="connsiteY497" fmla="*/ 157408 h 174272"/>
                <a:gd name="connsiteX498" fmla="*/ 793123 w 966294"/>
                <a:gd name="connsiteY498" fmla="*/ 114402 h 174272"/>
                <a:gd name="connsiteX499" fmla="*/ 801223 w 966294"/>
                <a:gd name="connsiteY499" fmla="*/ 114402 h 174272"/>
                <a:gd name="connsiteX500" fmla="*/ 801223 w 966294"/>
                <a:gd name="connsiteY500" fmla="*/ 147373 h 174272"/>
                <a:gd name="connsiteX501" fmla="*/ 802489 w 966294"/>
                <a:gd name="connsiteY501" fmla="*/ 147373 h 174272"/>
                <a:gd name="connsiteX502" fmla="*/ 804599 w 966294"/>
                <a:gd name="connsiteY502" fmla="*/ 142904 h 174272"/>
                <a:gd name="connsiteX503" fmla="*/ 821053 w 966294"/>
                <a:gd name="connsiteY503" fmla="*/ 114402 h 174272"/>
                <a:gd name="connsiteX504" fmla="*/ 832445 w 966294"/>
                <a:gd name="connsiteY504" fmla="*/ 114402 h 174272"/>
                <a:gd name="connsiteX505" fmla="*/ 832445 w 966294"/>
                <a:gd name="connsiteY505" fmla="*/ 157408 h 174272"/>
                <a:gd name="connsiteX506" fmla="*/ 824260 w 966294"/>
                <a:gd name="connsiteY506" fmla="*/ 157408 h 174272"/>
                <a:gd name="connsiteX507" fmla="*/ 824260 w 966294"/>
                <a:gd name="connsiteY507" fmla="*/ 124437 h 174272"/>
                <a:gd name="connsiteX508" fmla="*/ 823079 w 966294"/>
                <a:gd name="connsiteY508" fmla="*/ 124437 h 174272"/>
                <a:gd name="connsiteX509" fmla="*/ 820969 w 966294"/>
                <a:gd name="connsiteY509" fmla="*/ 128906 h 174272"/>
                <a:gd name="connsiteX510" fmla="*/ 804514 w 966294"/>
                <a:gd name="connsiteY510" fmla="*/ 157408 h 174272"/>
                <a:gd name="connsiteX511" fmla="*/ 855848 w 966294"/>
                <a:gd name="connsiteY511" fmla="*/ 114402 h 174272"/>
                <a:gd name="connsiteX512" fmla="*/ 875931 w 966294"/>
                <a:gd name="connsiteY512" fmla="*/ 114402 h 174272"/>
                <a:gd name="connsiteX513" fmla="*/ 875931 w 966294"/>
                <a:gd name="connsiteY513" fmla="*/ 157408 h 174272"/>
                <a:gd name="connsiteX514" fmla="*/ 867577 w 966294"/>
                <a:gd name="connsiteY514" fmla="*/ 157408 h 174272"/>
                <a:gd name="connsiteX515" fmla="*/ 867577 w 966294"/>
                <a:gd name="connsiteY515" fmla="*/ 142061 h 174272"/>
                <a:gd name="connsiteX516" fmla="*/ 863105 w 966294"/>
                <a:gd name="connsiteY516" fmla="*/ 142061 h 174272"/>
                <a:gd name="connsiteX517" fmla="*/ 849687 w 966294"/>
                <a:gd name="connsiteY517" fmla="*/ 157408 h 174272"/>
                <a:gd name="connsiteX518" fmla="*/ 839562 w 966294"/>
                <a:gd name="connsiteY518" fmla="*/ 157408 h 174272"/>
                <a:gd name="connsiteX519" fmla="*/ 852641 w 966294"/>
                <a:gd name="connsiteY519" fmla="*/ 143072 h 174272"/>
                <a:gd name="connsiteX520" fmla="*/ 852641 w 966294"/>
                <a:gd name="connsiteY520" fmla="*/ 141808 h 174272"/>
                <a:gd name="connsiteX521" fmla="*/ 839477 w 966294"/>
                <a:gd name="connsiteY521" fmla="*/ 128231 h 174272"/>
                <a:gd name="connsiteX522" fmla="*/ 855848 w 966294"/>
                <a:gd name="connsiteY522" fmla="*/ 114402 h 174272"/>
                <a:gd name="connsiteX523" fmla="*/ 856016 w 966294"/>
                <a:gd name="connsiteY523" fmla="*/ 135146 h 174272"/>
                <a:gd name="connsiteX524" fmla="*/ 867577 w 966294"/>
                <a:gd name="connsiteY524" fmla="*/ 135146 h 174272"/>
                <a:gd name="connsiteX525" fmla="*/ 867577 w 966294"/>
                <a:gd name="connsiteY525" fmla="*/ 121569 h 174272"/>
                <a:gd name="connsiteX526" fmla="*/ 856016 w 966294"/>
                <a:gd name="connsiteY526" fmla="*/ 121569 h 174272"/>
                <a:gd name="connsiteX527" fmla="*/ 847747 w 966294"/>
                <a:gd name="connsiteY527" fmla="*/ 128400 h 174272"/>
                <a:gd name="connsiteX528" fmla="*/ 856016 w 966294"/>
                <a:gd name="connsiteY528" fmla="*/ 135146 h 17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</a:cxnLst>
              <a:rect l="l" t="t" r="r" b="b"/>
              <a:pathLst>
                <a:path w="966294" h="174272">
                  <a:moveTo>
                    <a:pt x="53246" y="59028"/>
                  </a:moveTo>
                  <a:lnTo>
                    <a:pt x="44132" y="59028"/>
                  </a:lnTo>
                  <a:lnTo>
                    <a:pt x="39238" y="44861"/>
                  </a:lnTo>
                  <a:lnTo>
                    <a:pt x="13755" y="44861"/>
                  </a:lnTo>
                  <a:lnTo>
                    <a:pt x="8945" y="59028"/>
                  </a:lnTo>
                  <a:lnTo>
                    <a:pt x="0" y="59028"/>
                  </a:lnTo>
                  <a:lnTo>
                    <a:pt x="21265" y="0"/>
                  </a:lnTo>
                  <a:lnTo>
                    <a:pt x="32066" y="0"/>
                  </a:lnTo>
                  <a:lnTo>
                    <a:pt x="53246" y="59028"/>
                  </a:lnTo>
                  <a:close/>
                  <a:moveTo>
                    <a:pt x="24640" y="13070"/>
                  </a:moveTo>
                  <a:lnTo>
                    <a:pt x="16455" y="37103"/>
                  </a:lnTo>
                  <a:lnTo>
                    <a:pt x="36622" y="37103"/>
                  </a:lnTo>
                  <a:lnTo>
                    <a:pt x="28353" y="13070"/>
                  </a:lnTo>
                  <a:cubicBezTo>
                    <a:pt x="27847" y="11637"/>
                    <a:pt x="27425" y="10372"/>
                    <a:pt x="27171" y="8854"/>
                  </a:cubicBezTo>
                  <a:lnTo>
                    <a:pt x="25906" y="8854"/>
                  </a:lnTo>
                  <a:cubicBezTo>
                    <a:pt x="25568" y="10372"/>
                    <a:pt x="25146" y="11637"/>
                    <a:pt x="24640" y="13070"/>
                  </a:cubicBezTo>
                  <a:close/>
                  <a:moveTo>
                    <a:pt x="67155" y="59028"/>
                  </a:moveTo>
                  <a:lnTo>
                    <a:pt x="58886" y="59028"/>
                  </a:lnTo>
                  <a:lnTo>
                    <a:pt x="58886" y="16022"/>
                  </a:lnTo>
                  <a:lnTo>
                    <a:pt x="67155" y="16022"/>
                  </a:lnTo>
                  <a:lnTo>
                    <a:pt x="67155" y="32634"/>
                  </a:lnTo>
                  <a:lnTo>
                    <a:pt x="88673" y="32634"/>
                  </a:lnTo>
                  <a:lnTo>
                    <a:pt x="88673" y="16022"/>
                  </a:lnTo>
                  <a:lnTo>
                    <a:pt x="96942" y="16022"/>
                  </a:lnTo>
                  <a:lnTo>
                    <a:pt x="96942" y="59028"/>
                  </a:lnTo>
                  <a:lnTo>
                    <a:pt x="88673" y="59028"/>
                  </a:lnTo>
                  <a:lnTo>
                    <a:pt x="88673" y="40476"/>
                  </a:lnTo>
                  <a:lnTo>
                    <a:pt x="67155" y="40476"/>
                  </a:lnTo>
                  <a:lnTo>
                    <a:pt x="67155" y="59028"/>
                  </a:lnTo>
                  <a:close/>
                  <a:moveTo>
                    <a:pt x="125949" y="60124"/>
                  </a:moveTo>
                  <a:cubicBezTo>
                    <a:pt x="112448" y="60124"/>
                    <a:pt x="103841" y="49921"/>
                    <a:pt x="103841" y="37525"/>
                  </a:cubicBezTo>
                  <a:cubicBezTo>
                    <a:pt x="103841" y="25129"/>
                    <a:pt x="112448" y="14926"/>
                    <a:pt x="125949" y="14926"/>
                  </a:cubicBezTo>
                  <a:cubicBezTo>
                    <a:pt x="139366" y="14926"/>
                    <a:pt x="147973" y="25129"/>
                    <a:pt x="147973" y="37525"/>
                  </a:cubicBezTo>
                  <a:cubicBezTo>
                    <a:pt x="147973" y="49921"/>
                    <a:pt x="139366" y="60124"/>
                    <a:pt x="125949" y="60124"/>
                  </a:cubicBezTo>
                  <a:close/>
                  <a:moveTo>
                    <a:pt x="125949" y="52198"/>
                  </a:moveTo>
                  <a:cubicBezTo>
                    <a:pt x="133037" y="52198"/>
                    <a:pt x="139535" y="46885"/>
                    <a:pt x="139535" y="37525"/>
                  </a:cubicBezTo>
                  <a:cubicBezTo>
                    <a:pt x="139535" y="28165"/>
                    <a:pt x="133037" y="22852"/>
                    <a:pt x="125949" y="22852"/>
                  </a:cubicBezTo>
                  <a:cubicBezTo>
                    <a:pt x="118777" y="22852"/>
                    <a:pt x="112279" y="28165"/>
                    <a:pt x="112279" y="37525"/>
                  </a:cubicBezTo>
                  <a:cubicBezTo>
                    <a:pt x="112279" y="46885"/>
                    <a:pt x="118777" y="52198"/>
                    <a:pt x="125949" y="52198"/>
                  </a:cubicBezTo>
                  <a:close/>
                  <a:moveTo>
                    <a:pt x="162990" y="59028"/>
                  </a:moveTo>
                  <a:lnTo>
                    <a:pt x="154889" y="59028"/>
                  </a:lnTo>
                  <a:lnTo>
                    <a:pt x="154889" y="16022"/>
                  </a:lnTo>
                  <a:lnTo>
                    <a:pt x="168391" y="16022"/>
                  </a:lnTo>
                  <a:lnTo>
                    <a:pt x="180120" y="49078"/>
                  </a:lnTo>
                  <a:lnTo>
                    <a:pt x="181386" y="49078"/>
                  </a:lnTo>
                  <a:lnTo>
                    <a:pt x="193199" y="16022"/>
                  </a:lnTo>
                  <a:lnTo>
                    <a:pt x="206363" y="16022"/>
                  </a:lnTo>
                  <a:lnTo>
                    <a:pt x="206363" y="59028"/>
                  </a:lnTo>
                  <a:lnTo>
                    <a:pt x="198178" y="59028"/>
                  </a:lnTo>
                  <a:lnTo>
                    <a:pt x="198178" y="25129"/>
                  </a:lnTo>
                  <a:lnTo>
                    <a:pt x="196996" y="25129"/>
                  </a:lnTo>
                  <a:cubicBezTo>
                    <a:pt x="196659" y="26815"/>
                    <a:pt x="196406" y="27912"/>
                    <a:pt x="195731" y="29935"/>
                  </a:cubicBezTo>
                  <a:lnTo>
                    <a:pt x="185183" y="59028"/>
                  </a:lnTo>
                  <a:lnTo>
                    <a:pt x="176069" y="59028"/>
                  </a:lnTo>
                  <a:lnTo>
                    <a:pt x="165606" y="29935"/>
                  </a:lnTo>
                  <a:cubicBezTo>
                    <a:pt x="164931" y="27912"/>
                    <a:pt x="164593" y="26815"/>
                    <a:pt x="164256" y="25129"/>
                  </a:cubicBezTo>
                  <a:lnTo>
                    <a:pt x="162990" y="25129"/>
                  </a:lnTo>
                  <a:lnTo>
                    <a:pt x="162990" y="59028"/>
                  </a:lnTo>
                  <a:close/>
                  <a:moveTo>
                    <a:pt x="233612" y="14926"/>
                  </a:moveTo>
                  <a:cubicBezTo>
                    <a:pt x="244835" y="14926"/>
                    <a:pt x="251248" y="20491"/>
                    <a:pt x="251248" y="30189"/>
                  </a:cubicBezTo>
                  <a:lnTo>
                    <a:pt x="251248" y="59028"/>
                  </a:lnTo>
                  <a:lnTo>
                    <a:pt x="242978" y="59028"/>
                  </a:lnTo>
                  <a:lnTo>
                    <a:pt x="242978" y="54980"/>
                  </a:lnTo>
                  <a:lnTo>
                    <a:pt x="241713" y="54980"/>
                  </a:lnTo>
                  <a:cubicBezTo>
                    <a:pt x="238844" y="57932"/>
                    <a:pt x="233696" y="60124"/>
                    <a:pt x="228380" y="60124"/>
                  </a:cubicBezTo>
                  <a:cubicBezTo>
                    <a:pt x="218592" y="60124"/>
                    <a:pt x="212938" y="54812"/>
                    <a:pt x="212938" y="46969"/>
                  </a:cubicBezTo>
                  <a:cubicBezTo>
                    <a:pt x="212938" y="38790"/>
                    <a:pt x="218507" y="33646"/>
                    <a:pt x="228886" y="33646"/>
                  </a:cubicBezTo>
                  <a:lnTo>
                    <a:pt x="242978" y="33646"/>
                  </a:lnTo>
                  <a:lnTo>
                    <a:pt x="242978" y="30610"/>
                  </a:lnTo>
                  <a:cubicBezTo>
                    <a:pt x="242978" y="25804"/>
                    <a:pt x="239941" y="22599"/>
                    <a:pt x="233527" y="22599"/>
                  </a:cubicBezTo>
                  <a:cubicBezTo>
                    <a:pt x="227536" y="22599"/>
                    <a:pt x="224077" y="25298"/>
                    <a:pt x="223486" y="29430"/>
                  </a:cubicBezTo>
                  <a:lnTo>
                    <a:pt x="214710" y="29430"/>
                  </a:lnTo>
                  <a:cubicBezTo>
                    <a:pt x="215638" y="20913"/>
                    <a:pt x="222642" y="14926"/>
                    <a:pt x="233612" y="14926"/>
                  </a:cubicBezTo>
                  <a:close/>
                  <a:moveTo>
                    <a:pt x="229983" y="52956"/>
                  </a:moveTo>
                  <a:cubicBezTo>
                    <a:pt x="235131" y="52956"/>
                    <a:pt x="239687" y="50595"/>
                    <a:pt x="242978" y="46210"/>
                  </a:cubicBezTo>
                  <a:lnTo>
                    <a:pt x="242978" y="40055"/>
                  </a:lnTo>
                  <a:lnTo>
                    <a:pt x="229477" y="40055"/>
                  </a:lnTo>
                  <a:cubicBezTo>
                    <a:pt x="224161" y="40055"/>
                    <a:pt x="221461" y="42247"/>
                    <a:pt x="221461" y="46379"/>
                  </a:cubicBezTo>
                  <a:cubicBezTo>
                    <a:pt x="221461" y="50764"/>
                    <a:pt x="224836" y="52956"/>
                    <a:pt x="229983" y="52956"/>
                  </a:cubicBezTo>
                  <a:close/>
                  <a:moveTo>
                    <a:pt x="264690" y="35332"/>
                  </a:moveTo>
                  <a:lnTo>
                    <a:pt x="265196" y="16022"/>
                  </a:lnTo>
                  <a:lnTo>
                    <a:pt x="296418" y="16022"/>
                  </a:lnTo>
                  <a:lnTo>
                    <a:pt x="296418" y="59028"/>
                  </a:lnTo>
                  <a:lnTo>
                    <a:pt x="288064" y="59028"/>
                  </a:lnTo>
                  <a:lnTo>
                    <a:pt x="288064" y="23864"/>
                  </a:lnTo>
                  <a:lnTo>
                    <a:pt x="272875" y="23864"/>
                  </a:lnTo>
                  <a:lnTo>
                    <a:pt x="272621" y="35332"/>
                  </a:lnTo>
                  <a:cubicBezTo>
                    <a:pt x="272284" y="50764"/>
                    <a:pt x="269077" y="59450"/>
                    <a:pt x="257939" y="59450"/>
                  </a:cubicBezTo>
                  <a:lnTo>
                    <a:pt x="255829" y="59450"/>
                  </a:lnTo>
                  <a:lnTo>
                    <a:pt x="255829" y="51439"/>
                  </a:lnTo>
                  <a:lnTo>
                    <a:pt x="256757" y="51439"/>
                  </a:lnTo>
                  <a:cubicBezTo>
                    <a:pt x="261230" y="51439"/>
                    <a:pt x="264268" y="49415"/>
                    <a:pt x="264690" y="35332"/>
                  </a:cubicBezTo>
                  <a:close/>
                  <a:moveTo>
                    <a:pt x="316343" y="59028"/>
                  </a:moveTo>
                  <a:lnTo>
                    <a:pt x="304951" y="59028"/>
                  </a:lnTo>
                  <a:lnTo>
                    <a:pt x="304951" y="16022"/>
                  </a:lnTo>
                  <a:lnTo>
                    <a:pt x="313052" y="16022"/>
                  </a:lnTo>
                  <a:lnTo>
                    <a:pt x="313052" y="48993"/>
                  </a:lnTo>
                  <a:lnTo>
                    <a:pt x="314317" y="48993"/>
                  </a:lnTo>
                  <a:cubicBezTo>
                    <a:pt x="314908" y="47475"/>
                    <a:pt x="315499" y="46126"/>
                    <a:pt x="316427" y="44524"/>
                  </a:cubicBezTo>
                  <a:lnTo>
                    <a:pt x="332882" y="16022"/>
                  </a:lnTo>
                  <a:lnTo>
                    <a:pt x="344273" y="16022"/>
                  </a:lnTo>
                  <a:lnTo>
                    <a:pt x="344273" y="59028"/>
                  </a:lnTo>
                  <a:lnTo>
                    <a:pt x="336088" y="59028"/>
                  </a:lnTo>
                  <a:lnTo>
                    <a:pt x="336088" y="26057"/>
                  </a:lnTo>
                  <a:lnTo>
                    <a:pt x="334907" y="26057"/>
                  </a:lnTo>
                  <a:cubicBezTo>
                    <a:pt x="334316" y="27574"/>
                    <a:pt x="333726" y="28924"/>
                    <a:pt x="332797" y="30526"/>
                  </a:cubicBezTo>
                  <a:lnTo>
                    <a:pt x="316343" y="59028"/>
                  </a:lnTo>
                  <a:close/>
                  <a:moveTo>
                    <a:pt x="364301" y="59028"/>
                  </a:moveTo>
                  <a:lnTo>
                    <a:pt x="352909" y="59028"/>
                  </a:lnTo>
                  <a:lnTo>
                    <a:pt x="352909" y="16022"/>
                  </a:lnTo>
                  <a:lnTo>
                    <a:pt x="361010" y="16022"/>
                  </a:lnTo>
                  <a:lnTo>
                    <a:pt x="361010" y="48993"/>
                  </a:lnTo>
                  <a:lnTo>
                    <a:pt x="362275" y="48993"/>
                  </a:lnTo>
                  <a:cubicBezTo>
                    <a:pt x="362866" y="47475"/>
                    <a:pt x="363457" y="46126"/>
                    <a:pt x="364385" y="44524"/>
                  </a:cubicBezTo>
                  <a:lnTo>
                    <a:pt x="380840" y="16022"/>
                  </a:lnTo>
                  <a:lnTo>
                    <a:pt x="392231" y="16022"/>
                  </a:lnTo>
                  <a:lnTo>
                    <a:pt x="392231" y="59028"/>
                  </a:lnTo>
                  <a:lnTo>
                    <a:pt x="384046" y="59028"/>
                  </a:lnTo>
                  <a:lnTo>
                    <a:pt x="384046" y="26057"/>
                  </a:lnTo>
                  <a:lnTo>
                    <a:pt x="382865" y="26057"/>
                  </a:lnTo>
                  <a:cubicBezTo>
                    <a:pt x="382274" y="27574"/>
                    <a:pt x="381683" y="28924"/>
                    <a:pt x="380755" y="30526"/>
                  </a:cubicBezTo>
                  <a:lnTo>
                    <a:pt x="364301" y="59028"/>
                  </a:lnTo>
                  <a:close/>
                  <a:moveTo>
                    <a:pt x="437362" y="59028"/>
                  </a:moveTo>
                  <a:lnTo>
                    <a:pt x="429093" y="59028"/>
                  </a:lnTo>
                  <a:lnTo>
                    <a:pt x="429093" y="23864"/>
                  </a:lnTo>
                  <a:lnTo>
                    <a:pt x="413904" y="23864"/>
                  </a:lnTo>
                  <a:lnTo>
                    <a:pt x="413904" y="16022"/>
                  </a:lnTo>
                  <a:lnTo>
                    <a:pt x="452467" y="16022"/>
                  </a:lnTo>
                  <a:lnTo>
                    <a:pt x="452467" y="23864"/>
                  </a:lnTo>
                  <a:lnTo>
                    <a:pt x="437362" y="23864"/>
                  </a:lnTo>
                  <a:lnTo>
                    <a:pt x="437362" y="59028"/>
                  </a:lnTo>
                  <a:close/>
                  <a:moveTo>
                    <a:pt x="497313" y="34826"/>
                  </a:moveTo>
                  <a:lnTo>
                    <a:pt x="497313" y="39802"/>
                  </a:lnTo>
                  <a:lnTo>
                    <a:pt x="463982" y="39802"/>
                  </a:lnTo>
                  <a:cubicBezTo>
                    <a:pt x="464826" y="48319"/>
                    <a:pt x="470142" y="52450"/>
                    <a:pt x="477061" y="52450"/>
                  </a:cubicBezTo>
                  <a:cubicBezTo>
                    <a:pt x="483559" y="52450"/>
                    <a:pt x="487018" y="49330"/>
                    <a:pt x="488200" y="45283"/>
                  </a:cubicBezTo>
                  <a:lnTo>
                    <a:pt x="496554" y="45283"/>
                  </a:lnTo>
                  <a:cubicBezTo>
                    <a:pt x="494529" y="53968"/>
                    <a:pt x="487778" y="60124"/>
                    <a:pt x="477146" y="60124"/>
                  </a:cubicBezTo>
                  <a:cubicBezTo>
                    <a:pt x="463982" y="60124"/>
                    <a:pt x="455712" y="50511"/>
                    <a:pt x="455712" y="37609"/>
                  </a:cubicBezTo>
                  <a:cubicBezTo>
                    <a:pt x="455712" y="24792"/>
                    <a:pt x="463897" y="14926"/>
                    <a:pt x="476977" y="14926"/>
                  </a:cubicBezTo>
                  <a:cubicBezTo>
                    <a:pt x="489044" y="14926"/>
                    <a:pt x="497313" y="23358"/>
                    <a:pt x="497313" y="34826"/>
                  </a:cubicBezTo>
                  <a:close/>
                  <a:moveTo>
                    <a:pt x="464235" y="33393"/>
                  </a:moveTo>
                  <a:lnTo>
                    <a:pt x="489128" y="33393"/>
                  </a:lnTo>
                  <a:cubicBezTo>
                    <a:pt x="488959" y="27490"/>
                    <a:pt x="484825" y="22346"/>
                    <a:pt x="477061" y="22346"/>
                  </a:cubicBezTo>
                  <a:cubicBezTo>
                    <a:pt x="470648" y="22346"/>
                    <a:pt x="465501" y="25972"/>
                    <a:pt x="464235" y="33393"/>
                  </a:cubicBezTo>
                  <a:close/>
                  <a:moveTo>
                    <a:pt x="509795" y="59028"/>
                  </a:moveTo>
                  <a:lnTo>
                    <a:pt x="500006" y="59028"/>
                  </a:lnTo>
                  <a:lnTo>
                    <a:pt x="515364" y="36682"/>
                  </a:lnTo>
                  <a:lnTo>
                    <a:pt x="501188" y="16022"/>
                  </a:lnTo>
                  <a:lnTo>
                    <a:pt x="511145" y="16022"/>
                  </a:lnTo>
                  <a:lnTo>
                    <a:pt x="518318" y="27153"/>
                  </a:lnTo>
                  <a:cubicBezTo>
                    <a:pt x="518993" y="28249"/>
                    <a:pt x="519415" y="28924"/>
                    <a:pt x="519752" y="29598"/>
                  </a:cubicBezTo>
                  <a:lnTo>
                    <a:pt x="520934" y="29598"/>
                  </a:lnTo>
                  <a:cubicBezTo>
                    <a:pt x="521271" y="28839"/>
                    <a:pt x="521609" y="28249"/>
                    <a:pt x="522284" y="27153"/>
                  </a:cubicBezTo>
                  <a:lnTo>
                    <a:pt x="529541" y="16022"/>
                  </a:lnTo>
                  <a:lnTo>
                    <a:pt x="539160" y="16022"/>
                  </a:lnTo>
                  <a:lnTo>
                    <a:pt x="524984" y="36682"/>
                  </a:lnTo>
                  <a:lnTo>
                    <a:pt x="540342" y="59028"/>
                  </a:lnTo>
                  <a:lnTo>
                    <a:pt x="530300" y="59028"/>
                  </a:lnTo>
                  <a:lnTo>
                    <a:pt x="522031" y="46210"/>
                  </a:lnTo>
                  <a:cubicBezTo>
                    <a:pt x="521271" y="45030"/>
                    <a:pt x="520849" y="44271"/>
                    <a:pt x="520596" y="43765"/>
                  </a:cubicBezTo>
                  <a:lnTo>
                    <a:pt x="519415" y="43765"/>
                  </a:lnTo>
                  <a:cubicBezTo>
                    <a:pt x="519162" y="44271"/>
                    <a:pt x="518655" y="45114"/>
                    <a:pt x="517980" y="46210"/>
                  </a:cubicBezTo>
                  <a:lnTo>
                    <a:pt x="509795" y="59028"/>
                  </a:lnTo>
                  <a:close/>
                  <a:moveTo>
                    <a:pt x="554434" y="59028"/>
                  </a:moveTo>
                  <a:lnTo>
                    <a:pt x="545152" y="59028"/>
                  </a:lnTo>
                  <a:lnTo>
                    <a:pt x="545152" y="49668"/>
                  </a:lnTo>
                  <a:lnTo>
                    <a:pt x="554434" y="49668"/>
                  </a:lnTo>
                  <a:lnTo>
                    <a:pt x="554434" y="59028"/>
                  </a:lnTo>
                  <a:close/>
                  <a:moveTo>
                    <a:pt x="589442" y="59028"/>
                  </a:moveTo>
                  <a:lnTo>
                    <a:pt x="581173" y="59028"/>
                  </a:lnTo>
                  <a:lnTo>
                    <a:pt x="581173" y="16022"/>
                  </a:lnTo>
                  <a:lnTo>
                    <a:pt x="618723" y="16022"/>
                  </a:lnTo>
                  <a:lnTo>
                    <a:pt x="618723" y="59028"/>
                  </a:lnTo>
                  <a:lnTo>
                    <a:pt x="610454" y="59028"/>
                  </a:lnTo>
                  <a:lnTo>
                    <a:pt x="610454" y="23864"/>
                  </a:lnTo>
                  <a:lnTo>
                    <a:pt x="589442" y="23864"/>
                  </a:lnTo>
                  <a:lnTo>
                    <a:pt x="589442" y="59028"/>
                  </a:lnTo>
                  <a:close/>
                  <a:moveTo>
                    <a:pt x="635589" y="75893"/>
                  </a:moveTo>
                  <a:lnTo>
                    <a:pt x="627320" y="75893"/>
                  </a:lnTo>
                  <a:lnTo>
                    <a:pt x="627320" y="16022"/>
                  </a:lnTo>
                  <a:lnTo>
                    <a:pt x="635589" y="16022"/>
                  </a:lnTo>
                  <a:lnTo>
                    <a:pt x="635589" y="21925"/>
                  </a:lnTo>
                  <a:lnTo>
                    <a:pt x="636855" y="21925"/>
                  </a:lnTo>
                  <a:cubicBezTo>
                    <a:pt x="639977" y="17034"/>
                    <a:pt x="645547" y="14926"/>
                    <a:pt x="650778" y="14926"/>
                  </a:cubicBezTo>
                  <a:cubicBezTo>
                    <a:pt x="660229" y="14926"/>
                    <a:pt x="670271" y="22178"/>
                    <a:pt x="670271" y="37356"/>
                  </a:cubicBezTo>
                  <a:cubicBezTo>
                    <a:pt x="670271" y="53041"/>
                    <a:pt x="659976" y="60124"/>
                    <a:pt x="650188" y="60124"/>
                  </a:cubicBezTo>
                  <a:cubicBezTo>
                    <a:pt x="644787" y="60124"/>
                    <a:pt x="639134" y="58016"/>
                    <a:pt x="635589" y="53209"/>
                  </a:cubicBezTo>
                  <a:lnTo>
                    <a:pt x="635589" y="75893"/>
                  </a:lnTo>
                  <a:close/>
                  <a:moveTo>
                    <a:pt x="648585" y="52198"/>
                  </a:moveTo>
                  <a:cubicBezTo>
                    <a:pt x="655082" y="52198"/>
                    <a:pt x="661833" y="47813"/>
                    <a:pt x="661833" y="37525"/>
                  </a:cubicBezTo>
                  <a:cubicBezTo>
                    <a:pt x="661833" y="27237"/>
                    <a:pt x="655082" y="22852"/>
                    <a:pt x="648585" y="22852"/>
                  </a:cubicBezTo>
                  <a:cubicBezTo>
                    <a:pt x="642003" y="22852"/>
                    <a:pt x="635589" y="27406"/>
                    <a:pt x="635589" y="37525"/>
                  </a:cubicBezTo>
                  <a:cubicBezTo>
                    <a:pt x="635589" y="47644"/>
                    <a:pt x="642003" y="52198"/>
                    <a:pt x="648585" y="52198"/>
                  </a:cubicBezTo>
                  <a:close/>
                  <a:moveTo>
                    <a:pt x="697597" y="60124"/>
                  </a:moveTo>
                  <a:cubicBezTo>
                    <a:pt x="684096" y="60124"/>
                    <a:pt x="675489" y="49921"/>
                    <a:pt x="675489" y="37525"/>
                  </a:cubicBezTo>
                  <a:cubicBezTo>
                    <a:pt x="675489" y="25129"/>
                    <a:pt x="684096" y="14926"/>
                    <a:pt x="697597" y="14926"/>
                  </a:cubicBezTo>
                  <a:cubicBezTo>
                    <a:pt x="711014" y="14926"/>
                    <a:pt x="719621" y="25129"/>
                    <a:pt x="719621" y="37525"/>
                  </a:cubicBezTo>
                  <a:cubicBezTo>
                    <a:pt x="719621" y="49921"/>
                    <a:pt x="711014" y="60124"/>
                    <a:pt x="697597" y="60124"/>
                  </a:cubicBezTo>
                  <a:close/>
                  <a:moveTo>
                    <a:pt x="697597" y="52198"/>
                  </a:moveTo>
                  <a:cubicBezTo>
                    <a:pt x="704685" y="52198"/>
                    <a:pt x="711183" y="46885"/>
                    <a:pt x="711183" y="37525"/>
                  </a:cubicBezTo>
                  <a:cubicBezTo>
                    <a:pt x="711183" y="28165"/>
                    <a:pt x="704685" y="22852"/>
                    <a:pt x="697597" y="22852"/>
                  </a:cubicBezTo>
                  <a:cubicBezTo>
                    <a:pt x="690425" y="22852"/>
                    <a:pt x="683927" y="28165"/>
                    <a:pt x="683927" y="37525"/>
                  </a:cubicBezTo>
                  <a:cubicBezTo>
                    <a:pt x="683927" y="46885"/>
                    <a:pt x="690425" y="52198"/>
                    <a:pt x="697597" y="52198"/>
                  </a:cubicBezTo>
                  <a:close/>
                  <a:moveTo>
                    <a:pt x="770248" y="69653"/>
                  </a:moveTo>
                  <a:lnTo>
                    <a:pt x="762316" y="69653"/>
                  </a:lnTo>
                  <a:lnTo>
                    <a:pt x="762316" y="59028"/>
                  </a:lnTo>
                  <a:lnTo>
                    <a:pt x="726537" y="59028"/>
                  </a:lnTo>
                  <a:lnTo>
                    <a:pt x="726537" y="16022"/>
                  </a:lnTo>
                  <a:lnTo>
                    <a:pt x="734807" y="16022"/>
                  </a:lnTo>
                  <a:lnTo>
                    <a:pt x="734807" y="51186"/>
                  </a:lnTo>
                  <a:lnTo>
                    <a:pt x="755396" y="51186"/>
                  </a:lnTo>
                  <a:lnTo>
                    <a:pt x="755396" y="16022"/>
                  </a:lnTo>
                  <a:lnTo>
                    <a:pt x="763666" y="16022"/>
                  </a:lnTo>
                  <a:lnTo>
                    <a:pt x="763666" y="51186"/>
                  </a:lnTo>
                  <a:lnTo>
                    <a:pt x="770248" y="51186"/>
                  </a:lnTo>
                  <a:lnTo>
                    <a:pt x="770248" y="69653"/>
                  </a:lnTo>
                  <a:close/>
                  <a:moveTo>
                    <a:pt x="814493" y="34826"/>
                  </a:moveTo>
                  <a:lnTo>
                    <a:pt x="814493" y="39802"/>
                  </a:lnTo>
                  <a:lnTo>
                    <a:pt x="781161" y="39802"/>
                  </a:lnTo>
                  <a:cubicBezTo>
                    <a:pt x="782005" y="48319"/>
                    <a:pt x="787321" y="52450"/>
                    <a:pt x="794241" y="52450"/>
                  </a:cubicBezTo>
                  <a:cubicBezTo>
                    <a:pt x="800738" y="52450"/>
                    <a:pt x="804198" y="49330"/>
                    <a:pt x="805379" y="45283"/>
                  </a:cubicBezTo>
                  <a:lnTo>
                    <a:pt x="813733" y="45283"/>
                  </a:lnTo>
                  <a:cubicBezTo>
                    <a:pt x="811708" y="53968"/>
                    <a:pt x="804957" y="60124"/>
                    <a:pt x="794325" y="60124"/>
                  </a:cubicBezTo>
                  <a:cubicBezTo>
                    <a:pt x="781161" y="60124"/>
                    <a:pt x="772892" y="50511"/>
                    <a:pt x="772892" y="37609"/>
                  </a:cubicBezTo>
                  <a:cubicBezTo>
                    <a:pt x="772892" y="24792"/>
                    <a:pt x="781077" y="14926"/>
                    <a:pt x="794156" y="14926"/>
                  </a:cubicBezTo>
                  <a:cubicBezTo>
                    <a:pt x="806223" y="14926"/>
                    <a:pt x="814493" y="23358"/>
                    <a:pt x="814493" y="34826"/>
                  </a:cubicBezTo>
                  <a:close/>
                  <a:moveTo>
                    <a:pt x="781414" y="33393"/>
                  </a:moveTo>
                  <a:lnTo>
                    <a:pt x="806308" y="33393"/>
                  </a:lnTo>
                  <a:cubicBezTo>
                    <a:pt x="806139" y="27490"/>
                    <a:pt x="802004" y="22346"/>
                    <a:pt x="794241" y="22346"/>
                  </a:cubicBezTo>
                  <a:cubicBezTo>
                    <a:pt x="787827" y="22346"/>
                    <a:pt x="782680" y="25972"/>
                    <a:pt x="781414" y="33393"/>
                  </a:cubicBezTo>
                  <a:close/>
                  <a:moveTo>
                    <a:pt x="841218" y="60124"/>
                  </a:moveTo>
                  <a:cubicBezTo>
                    <a:pt x="828307" y="60124"/>
                    <a:pt x="819700" y="50511"/>
                    <a:pt x="819700" y="37525"/>
                  </a:cubicBezTo>
                  <a:cubicBezTo>
                    <a:pt x="819700" y="24539"/>
                    <a:pt x="828307" y="14926"/>
                    <a:pt x="841218" y="14926"/>
                  </a:cubicBezTo>
                  <a:cubicBezTo>
                    <a:pt x="851512" y="14926"/>
                    <a:pt x="859023" y="21081"/>
                    <a:pt x="860710" y="30442"/>
                  </a:cubicBezTo>
                  <a:lnTo>
                    <a:pt x="852356" y="30442"/>
                  </a:lnTo>
                  <a:cubicBezTo>
                    <a:pt x="851006" y="25888"/>
                    <a:pt x="847209" y="22852"/>
                    <a:pt x="841218" y="22852"/>
                  </a:cubicBezTo>
                  <a:cubicBezTo>
                    <a:pt x="833707" y="22852"/>
                    <a:pt x="828138" y="28165"/>
                    <a:pt x="828138" y="37525"/>
                  </a:cubicBezTo>
                  <a:cubicBezTo>
                    <a:pt x="828138" y="47222"/>
                    <a:pt x="834045" y="52198"/>
                    <a:pt x="841133" y="52198"/>
                  </a:cubicBezTo>
                  <a:cubicBezTo>
                    <a:pt x="847293" y="52198"/>
                    <a:pt x="851006" y="49162"/>
                    <a:pt x="852356" y="44608"/>
                  </a:cubicBezTo>
                  <a:lnTo>
                    <a:pt x="860710" y="44608"/>
                  </a:lnTo>
                  <a:cubicBezTo>
                    <a:pt x="859023" y="53968"/>
                    <a:pt x="851512" y="60124"/>
                    <a:pt x="841218" y="60124"/>
                  </a:cubicBezTo>
                  <a:close/>
                  <a:moveTo>
                    <a:pt x="886950" y="60124"/>
                  </a:moveTo>
                  <a:cubicBezTo>
                    <a:pt x="874039" y="60124"/>
                    <a:pt x="865432" y="50511"/>
                    <a:pt x="865432" y="37525"/>
                  </a:cubicBezTo>
                  <a:cubicBezTo>
                    <a:pt x="865432" y="24539"/>
                    <a:pt x="874039" y="14926"/>
                    <a:pt x="886950" y="14926"/>
                  </a:cubicBezTo>
                  <a:cubicBezTo>
                    <a:pt x="897245" y="14926"/>
                    <a:pt x="904755" y="21081"/>
                    <a:pt x="906442" y="30442"/>
                  </a:cubicBezTo>
                  <a:lnTo>
                    <a:pt x="898089" y="30442"/>
                  </a:lnTo>
                  <a:cubicBezTo>
                    <a:pt x="896738" y="25888"/>
                    <a:pt x="892941" y="22852"/>
                    <a:pt x="886950" y="22852"/>
                  </a:cubicBezTo>
                  <a:cubicBezTo>
                    <a:pt x="879440" y="22852"/>
                    <a:pt x="873871" y="28165"/>
                    <a:pt x="873871" y="37525"/>
                  </a:cubicBezTo>
                  <a:cubicBezTo>
                    <a:pt x="873871" y="47222"/>
                    <a:pt x="879777" y="52198"/>
                    <a:pt x="886866" y="52198"/>
                  </a:cubicBezTo>
                  <a:cubicBezTo>
                    <a:pt x="893026" y="52198"/>
                    <a:pt x="896738" y="49162"/>
                    <a:pt x="898089" y="44608"/>
                  </a:cubicBezTo>
                  <a:lnTo>
                    <a:pt x="906442" y="44608"/>
                  </a:lnTo>
                  <a:cubicBezTo>
                    <a:pt x="904755" y="53968"/>
                    <a:pt x="897245" y="60124"/>
                    <a:pt x="886950" y="60124"/>
                  </a:cubicBezTo>
                  <a:close/>
                  <a:moveTo>
                    <a:pt x="931504" y="14926"/>
                  </a:moveTo>
                  <a:cubicBezTo>
                    <a:pt x="942727" y="14926"/>
                    <a:pt x="949140" y="20491"/>
                    <a:pt x="949140" y="30189"/>
                  </a:cubicBezTo>
                  <a:lnTo>
                    <a:pt x="949140" y="59028"/>
                  </a:lnTo>
                  <a:lnTo>
                    <a:pt x="940871" y="59028"/>
                  </a:lnTo>
                  <a:lnTo>
                    <a:pt x="940871" y="54980"/>
                  </a:lnTo>
                  <a:lnTo>
                    <a:pt x="939605" y="54980"/>
                  </a:lnTo>
                  <a:cubicBezTo>
                    <a:pt x="936736" y="57932"/>
                    <a:pt x="931589" y="60124"/>
                    <a:pt x="926273" y="60124"/>
                  </a:cubicBezTo>
                  <a:cubicBezTo>
                    <a:pt x="916484" y="60124"/>
                    <a:pt x="910830" y="54812"/>
                    <a:pt x="910830" y="46969"/>
                  </a:cubicBezTo>
                  <a:cubicBezTo>
                    <a:pt x="910830" y="38790"/>
                    <a:pt x="916400" y="33646"/>
                    <a:pt x="926779" y="33646"/>
                  </a:cubicBezTo>
                  <a:lnTo>
                    <a:pt x="940871" y="33646"/>
                  </a:lnTo>
                  <a:lnTo>
                    <a:pt x="940871" y="30610"/>
                  </a:lnTo>
                  <a:cubicBezTo>
                    <a:pt x="940871" y="25804"/>
                    <a:pt x="937833" y="22599"/>
                    <a:pt x="931420" y="22599"/>
                  </a:cubicBezTo>
                  <a:cubicBezTo>
                    <a:pt x="925429" y="22599"/>
                    <a:pt x="921969" y="25298"/>
                    <a:pt x="921378" y="29430"/>
                  </a:cubicBezTo>
                  <a:lnTo>
                    <a:pt x="912602" y="29430"/>
                  </a:lnTo>
                  <a:cubicBezTo>
                    <a:pt x="913531" y="20913"/>
                    <a:pt x="920534" y="14926"/>
                    <a:pt x="931504" y="14926"/>
                  </a:cubicBezTo>
                  <a:close/>
                  <a:moveTo>
                    <a:pt x="927876" y="52956"/>
                  </a:moveTo>
                  <a:cubicBezTo>
                    <a:pt x="933023" y="52956"/>
                    <a:pt x="937580" y="50595"/>
                    <a:pt x="940871" y="46210"/>
                  </a:cubicBezTo>
                  <a:lnTo>
                    <a:pt x="940871" y="40055"/>
                  </a:lnTo>
                  <a:lnTo>
                    <a:pt x="927370" y="40055"/>
                  </a:lnTo>
                  <a:cubicBezTo>
                    <a:pt x="922053" y="40055"/>
                    <a:pt x="919353" y="42247"/>
                    <a:pt x="919353" y="46379"/>
                  </a:cubicBezTo>
                  <a:cubicBezTo>
                    <a:pt x="919353" y="50764"/>
                    <a:pt x="922728" y="52956"/>
                    <a:pt x="927876" y="52956"/>
                  </a:cubicBezTo>
                  <a:close/>
                  <a:moveTo>
                    <a:pt x="960219" y="69653"/>
                  </a:moveTo>
                  <a:lnTo>
                    <a:pt x="957266" y="69653"/>
                  </a:lnTo>
                  <a:lnTo>
                    <a:pt x="957266" y="64846"/>
                  </a:lnTo>
                  <a:lnTo>
                    <a:pt x="959122" y="64846"/>
                  </a:lnTo>
                  <a:cubicBezTo>
                    <a:pt x="960304" y="64846"/>
                    <a:pt x="960979" y="64341"/>
                    <a:pt x="960979" y="63075"/>
                  </a:cubicBezTo>
                  <a:lnTo>
                    <a:pt x="960979" y="58185"/>
                  </a:lnTo>
                  <a:lnTo>
                    <a:pt x="957097" y="58185"/>
                  </a:lnTo>
                  <a:lnTo>
                    <a:pt x="957097" y="49668"/>
                  </a:lnTo>
                  <a:lnTo>
                    <a:pt x="966295" y="49668"/>
                  </a:lnTo>
                  <a:lnTo>
                    <a:pt x="966295" y="63666"/>
                  </a:lnTo>
                  <a:cubicBezTo>
                    <a:pt x="966295" y="67882"/>
                    <a:pt x="963257" y="69653"/>
                    <a:pt x="960219" y="69653"/>
                  </a:cubicBezTo>
                  <a:close/>
                  <a:moveTo>
                    <a:pt x="130467" y="158504"/>
                  </a:moveTo>
                  <a:cubicBezTo>
                    <a:pt x="117557" y="158504"/>
                    <a:pt x="108949" y="148891"/>
                    <a:pt x="108949" y="135905"/>
                  </a:cubicBezTo>
                  <a:cubicBezTo>
                    <a:pt x="108949" y="122919"/>
                    <a:pt x="117557" y="113306"/>
                    <a:pt x="130467" y="113306"/>
                  </a:cubicBezTo>
                  <a:cubicBezTo>
                    <a:pt x="140762" y="113306"/>
                    <a:pt x="148272" y="119461"/>
                    <a:pt x="149960" y="128822"/>
                  </a:cubicBezTo>
                  <a:lnTo>
                    <a:pt x="141606" y="128822"/>
                  </a:lnTo>
                  <a:cubicBezTo>
                    <a:pt x="140256" y="124268"/>
                    <a:pt x="136458" y="121232"/>
                    <a:pt x="130467" y="121232"/>
                  </a:cubicBezTo>
                  <a:cubicBezTo>
                    <a:pt x="122957" y="121232"/>
                    <a:pt x="117388" y="126545"/>
                    <a:pt x="117388" y="135905"/>
                  </a:cubicBezTo>
                  <a:cubicBezTo>
                    <a:pt x="117388" y="145602"/>
                    <a:pt x="123295" y="150578"/>
                    <a:pt x="130383" y="150578"/>
                  </a:cubicBezTo>
                  <a:cubicBezTo>
                    <a:pt x="136543" y="150578"/>
                    <a:pt x="140256" y="147542"/>
                    <a:pt x="141606" y="142988"/>
                  </a:cubicBezTo>
                  <a:lnTo>
                    <a:pt x="149960" y="142988"/>
                  </a:lnTo>
                  <a:cubicBezTo>
                    <a:pt x="148272" y="152348"/>
                    <a:pt x="140762" y="158504"/>
                    <a:pt x="130467" y="158504"/>
                  </a:cubicBezTo>
                  <a:close/>
                  <a:moveTo>
                    <a:pt x="178228" y="158504"/>
                  </a:moveTo>
                  <a:cubicBezTo>
                    <a:pt x="165064" y="158504"/>
                    <a:pt x="156120" y="149734"/>
                    <a:pt x="156120" y="135483"/>
                  </a:cubicBezTo>
                  <a:lnTo>
                    <a:pt x="156120" y="126629"/>
                  </a:lnTo>
                  <a:cubicBezTo>
                    <a:pt x="156120" y="113306"/>
                    <a:pt x="160761" y="101837"/>
                    <a:pt x="175950" y="100151"/>
                  </a:cubicBezTo>
                  <a:lnTo>
                    <a:pt x="185148" y="99223"/>
                  </a:lnTo>
                  <a:cubicBezTo>
                    <a:pt x="187088" y="99055"/>
                    <a:pt x="188270" y="98633"/>
                    <a:pt x="188692" y="96440"/>
                  </a:cubicBezTo>
                  <a:lnTo>
                    <a:pt x="188945" y="95007"/>
                  </a:lnTo>
                  <a:lnTo>
                    <a:pt x="197299" y="95007"/>
                  </a:lnTo>
                  <a:lnTo>
                    <a:pt x="197130" y="97705"/>
                  </a:lnTo>
                  <a:cubicBezTo>
                    <a:pt x="196877" y="102849"/>
                    <a:pt x="194261" y="106138"/>
                    <a:pt x="186920" y="106981"/>
                  </a:cubicBezTo>
                  <a:lnTo>
                    <a:pt x="176709" y="107993"/>
                  </a:lnTo>
                  <a:cubicBezTo>
                    <a:pt x="168102" y="108836"/>
                    <a:pt x="164136" y="114486"/>
                    <a:pt x="163967" y="123425"/>
                  </a:cubicBezTo>
                  <a:lnTo>
                    <a:pt x="165233" y="123425"/>
                  </a:lnTo>
                  <a:cubicBezTo>
                    <a:pt x="168187" y="119546"/>
                    <a:pt x="173250" y="116679"/>
                    <a:pt x="180000" y="116679"/>
                  </a:cubicBezTo>
                  <a:cubicBezTo>
                    <a:pt x="191308" y="116679"/>
                    <a:pt x="200168" y="125364"/>
                    <a:pt x="200168" y="137085"/>
                  </a:cubicBezTo>
                  <a:cubicBezTo>
                    <a:pt x="200168" y="148891"/>
                    <a:pt x="191308" y="158504"/>
                    <a:pt x="178228" y="158504"/>
                  </a:cubicBezTo>
                  <a:close/>
                  <a:moveTo>
                    <a:pt x="178228" y="150578"/>
                  </a:moveTo>
                  <a:cubicBezTo>
                    <a:pt x="186329" y="150578"/>
                    <a:pt x="191730" y="145265"/>
                    <a:pt x="191730" y="137254"/>
                  </a:cubicBezTo>
                  <a:cubicBezTo>
                    <a:pt x="191730" y="129243"/>
                    <a:pt x="186329" y="123931"/>
                    <a:pt x="178228" y="123931"/>
                  </a:cubicBezTo>
                  <a:cubicBezTo>
                    <a:pt x="170043" y="123931"/>
                    <a:pt x="164642" y="129243"/>
                    <a:pt x="164642" y="137254"/>
                  </a:cubicBezTo>
                  <a:cubicBezTo>
                    <a:pt x="164642" y="145265"/>
                    <a:pt x="170043" y="150578"/>
                    <a:pt x="178228" y="150578"/>
                  </a:cubicBezTo>
                  <a:close/>
                  <a:moveTo>
                    <a:pt x="227473" y="158504"/>
                  </a:moveTo>
                  <a:cubicBezTo>
                    <a:pt x="213972" y="158504"/>
                    <a:pt x="205364" y="148301"/>
                    <a:pt x="205364" y="135905"/>
                  </a:cubicBezTo>
                  <a:cubicBezTo>
                    <a:pt x="205364" y="123509"/>
                    <a:pt x="213972" y="113306"/>
                    <a:pt x="227473" y="113306"/>
                  </a:cubicBezTo>
                  <a:cubicBezTo>
                    <a:pt x="240890" y="113306"/>
                    <a:pt x="249497" y="123509"/>
                    <a:pt x="249497" y="135905"/>
                  </a:cubicBezTo>
                  <a:cubicBezTo>
                    <a:pt x="249497" y="148301"/>
                    <a:pt x="240890" y="158504"/>
                    <a:pt x="227473" y="158504"/>
                  </a:cubicBezTo>
                  <a:close/>
                  <a:moveTo>
                    <a:pt x="227473" y="150578"/>
                  </a:moveTo>
                  <a:cubicBezTo>
                    <a:pt x="234561" y="150578"/>
                    <a:pt x="241059" y="145265"/>
                    <a:pt x="241059" y="135905"/>
                  </a:cubicBezTo>
                  <a:cubicBezTo>
                    <a:pt x="241059" y="126545"/>
                    <a:pt x="234561" y="121232"/>
                    <a:pt x="227473" y="121232"/>
                  </a:cubicBezTo>
                  <a:cubicBezTo>
                    <a:pt x="220300" y="121232"/>
                    <a:pt x="213803" y="126545"/>
                    <a:pt x="213803" y="135905"/>
                  </a:cubicBezTo>
                  <a:cubicBezTo>
                    <a:pt x="213803" y="145265"/>
                    <a:pt x="220300" y="150578"/>
                    <a:pt x="227473" y="150578"/>
                  </a:cubicBezTo>
                  <a:close/>
                  <a:moveTo>
                    <a:pt x="267805" y="157408"/>
                  </a:moveTo>
                  <a:lnTo>
                    <a:pt x="256413" y="157408"/>
                  </a:lnTo>
                  <a:lnTo>
                    <a:pt x="256413" y="114402"/>
                  </a:lnTo>
                  <a:lnTo>
                    <a:pt x="264514" y="114402"/>
                  </a:lnTo>
                  <a:lnTo>
                    <a:pt x="264514" y="147373"/>
                  </a:lnTo>
                  <a:lnTo>
                    <a:pt x="265779" y="147373"/>
                  </a:lnTo>
                  <a:cubicBezTo>
                    <a:pt x="266370" y="145855"/>
                    <a:pt x="266961" y="144506"/>
                    <a:pt x="267889" y="142904"/>
                  </a:cubicBezTo>
                  <a:lnTo>
                    <a:pt x="284344" y="114402"/>
                  </a:lnTo>
                  <a:lnTo>
                    <a:pt x="295736" y="114402"/>
                  </a:lnTo>
                  <a:lnTo>
                    <a:pt x="295736" y="157408"/>
                  </a:lnTo>
                  <a:lnTo>
                    <a:pt x="287550" y="157408"/>
                  </a:lnTo>
                  <a:lnTo>
                    <a:pt x="287550" y="124437"/>
                  </a:lnTo>
                  <a:lnTo>
                    <a:pt x="286369" y="124437"/>
                  </a:lnTo>
                  <a:cubicBezTo>
                    <a:pt x="285778" y="125954"/>
                    <a:pt x="285188" y="127304"/>
                    <a:pt x="284259" y="128906"/>
                  </a:cubicBezTo>
                  <a:lnTo>
                    <a:pt x="267805" y="157408"/>
                  </a:lnTo>
                  <a:close/>
                  <a:moveTo>
                    <a:pt x="343335" y="158504"/>
                  </a:moveTo>
                  <a:cubicBezTo>
                    <a:pt x="329833" y="158504"/>
                    <a:pt x="321226" y="148301"/>
                    <a:pt x="321226" y="135905"/>
                  </a:cubicBezTo>
                  <a:cubicBezTo>
                    <a:pt x="321226" y="123509"/>
                    <a:pt x="329833" y="113306"/>
                    <a:pt x="343335" y="113306"/>
                  </a:cubicBezTo>
                  <a:cubicBezTo>
                    <a:pt x="356752" y="113306"/>
                    <a:pt x="365359" y="123509"/>
                    <a:pt x="365359" y="135905"/>
                  </a:cubicBezTo>
                  <a:cubicBezTo>
                    <a:pt x="365359" y="148301"/>
                    <a:pt x="356752" y="158504"/>
                    <a:pt x="343335" y="158504"/>
                  </a:cubicBezTo>
                  <a:close/>
                  <a:moveTo>
                    <a:pt x="343335" y="150578"/>
                  </a:moveTo>
                  <a:cubicBezTo>
                    <a:pt x="350423" y="150578"/>
                    <a:pt x="356920" y="145265"/>
                    <a:pt x="356920" y="135905"/>
                  </a:cubicBezTo>
                  <a:cubicBezTo>
                    <a:pt x="356920" y="126545"/>
                    <a:pt x="350423" y="121232"/>
                    <a:pt x="343335" y="121232"/>
                  </a:cubicBezTo>
                  <a:cubicBezTo>
                    <a:pt x="336162" y="121232"/>
                    <a:pt x="329665" y="126545"/>
                    <a:pt x="329665" y="135905"/>
                  </a:cubicBezTo>
                  <a:cubicBezTo>
                    <a:pt x="329665" y="145265"/>
                    <a:pt x="336162" y="150578"/>
                    <a:pt x="343335" y="150578"/>
                  </a:cubicBezTo>
                  <a:close/>
                  <a:moveTo>
                    <a:pt x="393307" y="158504"/>
                  </a:moveTo>
                  <a:cubicBezTo>
                    <a:pt x="380144" y="158504"/>
                    <a:pt x="371199" y="149734"/>
                    <a:pt x="371199" y="135483"/>
                  </a:cubicBezTo>
                  <a:lnTo>
                    <a:pt x="371199" y="126629"/>
                  </a:lnTo>
                  <a:cubicBezTo>
                    <a:pt x="371199" y="113306"/>
                    <a:pt x="375840" y="101837"/>
                    <a:pt x="391029" y="100151"/>
                  </a:cubicBezTo>
                  <a:lnTo>
                    <a:pt x="400227" y="99223"/>
                  </a:lnTo>
                  <a:cubicBezTo>
                    <a:pt x="402168" y="99055"/>
                    <a:pt x="403349" y="98633"/>
                    <a:pt x="403771" y="96440"/>
                  </a:cubicBezTo>
                  <a:lnTo>
                    <a:pt x="404024" y="95007"/>
                  </a:lnTo>
                  <a:lnTo>
                    <a:pt x="412378" y="95007"/>
                  </a:lnTo>
                  <a:lnTo>
                    <a:pt x="412209" y="97705"/>
                  </a:lnTo>
                  <a:cubicBezTo>
                    <a:pt x="411956" y="102849"/>
                    <a:pt x="409340" y="106138"/>
                    <a:pt x="401999" y="106981"/>
                  </a:cubicBezTo>
                  <a:lnTo>
                    <a:pt x="391788" y="107993"/>
                  </a:lnTo>
                  <a:cubicBezTo>
                    <a:pt x="383181" y="108836"/>
                    <a:pt x="379215" y="114486"/>
                    <a:pt x="379047" y="123425"/>
                  </a:cubicBezTo>
                  <a:lnTo>
                    <a:pt x="380312" y="123425"/>
                  </a:lnTo>
                  <a:cubicBezTo>
                    <a:pt x="383266" y="119546"/>
                    <a:pt x="388329" y="116679"/>
                    <a:pt x="395079" y="116679"/>
                  </a:cubicBezTo>
                  <a:cubicBezTo>
                    <a:pt x="406387" y="116679"/>
                    <a:pt x="415247" y="125364"/>
                    <a:pt x="415247" y="137085"/>
                  </a:cubicBezTo>
                  <a:cubicBezTo>
                    <a:pt x="415247" y="148891"/>
                    <a:pt x="406387" y="158504"/>
                    <a:pt x="393307" y="158504"/>
                  </a:cubicBezTo>
                  <a:close/>
                  <a:moveTo>
                    <a:pt x="393307" y="150578"/>
                  </a:moveTo>
                  <a:cubicBezTo>
                    <a:pt x="401408" y="150578"/>
                    <a:pt x="406809" y="145265"/>
                    <a:pt x="406809" y="137254"/>
                  </a:cubicBezTo>
                  <a:cubicBezTo>
                    <a:pt x="406809" y="129243"/>
                    <a:pt x="401408" y="123931"/>
                    <a:pt x="393307" y="123931"/>
                  </a:cubicBezTo>
                  <a:cubicBezTo>
                    <a:pt x="385122" y="123931"/>
                    <a:pt x="379722" y="129243"/>
                    <a:pt x="379722" y="137254"/>
                  </a:cubicBezTo>
                  <a:cubicBezTo>
                    <a:pt x="379722" y="145265"/>
                    <a:pt x="385122" y="150578"/>
                    <a:pt x="393307" y="150578"/>
                  </a:cubicBezTo>
                  <a:close/>
                  <a:moveTo>
                    <a:pt x="442552" y="158504"/>
                  </a:moveTo>
                  <a:cubicBezTo>
                    <a:pt x="429051" y="158504"/>
                    <a:pt x="420444" y="148301"/>
                    <a:pt x="420444" y="135905"/>
                  </a:cubicBezTo>
                  <a:cubicBezTo>
                    <a:pt x="420444" y="123509"/>
                    <a:pt x="429051" y="113306"/>
                    <a:pt x="442552" y="113306"/>
                  </a:cubicBezTo>
                  <a:cubicBezTo>
                    <a:pt x="455969" y="113306"/>
                    <a:pt x="464576" y="123509"/>
                    <a:pt x="464576" y="135905"/>
                  </a:cubicBezTo>
                  <a:cubicBezTo>
                    <a:pt x="464576" y="148301"/>
                    <a:pt x="455969" y="158504"/>
                    <a:pt x="442552" y="158504"/>
                  </a:cubicBezTo>
                  <a:close/>
                  <a:moveTo>
                    <a:pt x="442552" y="150578"/>
                  </a:moveTo>
                  <a:cubicBezTo>
                    <a:pt x="449640" y="150578"/>
                    <a:pt x="456138" y="145265"/>
                    <a:pt x="456138" y="135905"/>
                  </a:cubicBezTo>
                  <a:cubicBezTo>
                    <a:pt x="456138" y="126545"/>
                    <a:pt x="449640" y="121232"/>
                    <a:pt x="442552" y="121232"/>
                  </a:cubicBezTo>
                  <a:cubicBezTo>
                    <a:pt x="435379" y="121232"/>
                    <a:pt x="428882" y="126545"/>
                    <a:pt x="428882" y="135905"/>
                  </a:cubicBezTo>
                  <a:cubicBezTo>
                    <a:pt x="428882" y="145265"/>
                    <a:pt x="435379" y="150578"/>
                    <a:pt x="442552" y="150578"/>
                  </a:cubicBezTo>
                  <a:close/>
                  <a:moveTo>
                    <a:pt x="479762" y="174273"/>
                  </a:moveTo>
                  <a:lnTo>
                    <a:pt x="471492" y="174273"/>
                  </a:lnTo>
                  <a:lnTo>
                    <a:pt x="471492" y="114402"/>
                  </a:lnTo>
                  <a:lnTo>
                    <a:pt x="479762" y="114402"/>
                  </a:lnTo>
                  <a:lnTo>
                    <a:pt x="479762" y="120305"/>
                  </a:lnTo>
                  <a:lnTo>
                    <a:pt x="481027" y="120305"/>
                  </a:lnTo>
                  <a:cubicBezTo>
                    <a:pt x="484149" y="115414"/>
                    <a:pt x="489719" y="113306"/>
                    <a:pt x="494951" y="113306"/>
                  </a:cubicBezTo>
                  <a:cubicBezTo>
                    <a:pt x="504401" y="113306"/>
                    <a:pt x="514443" y="120558"/>
                    <a:pt x="514443" y="135736"/>
                  </a:cubicBezTo>
                  <a:cubicBezTo>
                    <a:pt x="514443" y="151421"/>
                    <a:pt x="504148" y="158504"/>
                    <a:pt x="494360" y="158504"/>
                  </a:cubicBezTo>
                  <a:cubicBezTo>
                    <a:pt x="488959" y="158504"/>
                    <a:pt x="483306" y="156396"/>
                    <a:pt x="479762" y="151589"/>
                  </a:cubicBezTo>
                  <a:lnTo>
                    <a:pt x="479762" y="174273"/>
                  </a:lnTo>
                  <a:close/>
                  <a:moveTo>
                    <a:pt x="492757" y="150578"/>
                  </a:moveTo>
                  <a:cubicBezTo>
                    <a:pt x="499254" y="150578"/>
                    <a:pt x="506005" y="146192"/>
                    <a:pt x="506005" y="135905"/>
                  </a:cubicBezTo>
                  <a:cubicBezTo>
                    <a:pt x="506005" y="125617"/>
                    <a:pt x="499254" y="121232"/>
                    <a:pt x="492757" y="121232"/>
                  </a:cubicBezTo>
                  <a:cubicBezTo>
                    <a:pt x="486175" y="121232"/>
                    <a:pt x="479762" y="125786"/>
                    <a:pt x="479762" y="135905"/>
                  </a:cubicBezTo>
                  <a:cubicBezTo>
                    <a:pt x="479762" y="146024"/>
                    <a:pt x="486175" y="150578"/>
                    <a:pt x="492757" y="150578"/>
                  </a:cubicBezTo>
                  <a:close/>
                  <a:moveTo>
                    <a:pt x="531714" y="174273"/>
                  </a:moveTo>
                  <a:lnTo>
                    <a:pt x="522347" y="174273"/>
                  </a:lnTo>
                  <a:lnTo>
                    <a:pt x="532557" y="152348"/>
                  </a:lnTo>
                  <a:lnTo>
                    <a:pt x="515006" y="114402"/>
                  </a:lnTo>
                  <a:lnTo>
                    <a:pt x="524288" y="114402"/>
                  </a:lnTo>
                  <a:lnTo>
                    <a:pt x="534583" y="137423"/>
                  </a:lnTo>
                  <a:cubicBezTo>
                    <a:pt x="535511" y="139447"/>
                    <a:pt x="536102" y="140880"/>
                    <a:pt x="536692" y="142820"/>
                  </a:cubicBezTo>
                  <a:lnTo>
                    <a:pt x="537874" y="142820"/>
                  </a:lnTo>
                  <a:cubicBezTo>
                    <a:pt x="538464" y="140880"/>
                    <a:pt x="539055" y="139447"/>
                    <a:pt x="539983" y="137423"/>
                  </a:cubicBezTo>
                  <a:lnTo>
                    <a:pt x="550025" y="114402"/>
                  </a:lnTo>
                  <a:lnTo>
                    <a:pt x="559138" y="114402"/>
                  </a:lnTo>
                  <a:lnTo>
                    <a:pt x="531714" y="174273"/>
                  </a:lnTo>
                  <a:close/>
                  <a:moveTo>
                    <a:pt x="598134" y="114402"/>
                  </a:moveTo>
                  <a:lnTo>
                    <a:pt x="598134" y="149566"/>
                  </a:lnTo>
                  <a:lnTo>
                    <a:pt x="604716" y="149566"/>
                  </a:lnTo>
                  <a:lnTo>
                    <a:pt x="604716" y="168019"/>
                  </a:lnTo>
                  <a:lnTo>
                    <a:pt x="596699" y="168019"/>
                  </a:lnTo>
                  <a:lnTo>
                    <a:pt x="596699" y="157408"/>
                  </a:lnTo>
                  <a:lnTo>
                    <a:pt x="564212" y="157408"/>
                  </a:lnTo>
                  <a:lnTo>
                    <a:pt x="564212" y="168019"/>
                  </a:lnTo>
                  <a:lnTo>
                    <a:pt x="556280" y="168019"/>
                  </a:lnTo>
                  <a:lnTo>
                    <a:pt x="556280" y="149566"/>
                  </a:lnTo>
                  <a:lnTo>
                    <a:pt x="561427" y="149566"/>
                  </a:lnTo>
                  <a:cubicBezTo>
                    <a:pt x="564971" y="144506"/>
                    <a:pt x="566321" y="138350"/>
                    <a:pt x="566574" y="128906"/>
                  </a:cubicBezTo>
                  <a:lnTo>
                    <a:pt x="566912" y="114402"/>
                  </a:lnTo>
                  <a:lnTo>
                    <a:pt x="598134" y="114402"/>
                  </a:lnTo>
                  <a:close/>
                  <a:moveTo>
                    <a:pt x="570203" y="149566"/>
                  </a:moveTo>
                  <a:lnTo>
                    <a:pt x="589780" y="149566"/>
                  </a:lnTo>
                  <a:lnTo>
                    <a:pt x="589780" y="122244"/>
                  </a:lnTo>
                  <a:lnTo>
                    <a:pt x="574422" y="122244"/>
                  </a:lnTo>
                  <a:lnTo>
                    <a:pt x="574253" y="130002"/>
                  </a:lnTo>
                  <a:cubicBezTo>
                    <a:pt x="574085" y="139868"/>
                    <a:pt x="572481" y="145096"/>
                    <a:pt x="570203" y="149566"/>
                  </a:cubicBezTo>
                  <a:close/>
                  <a:moveTo>
                    <a:pt x="629447" y="158504"/>
                  </a:moveTo>
                  <a:cubicBezTo>
                    <a:pt x="615946" y="158504"/>
                    <a:pt x="607339" y="148301"/>
                    <a:pt x="607339" y="135905"/>
                  </a:cubicBezTo>
                  <a:cubicBezTo>
                    <a:pt x="607339" y="123509"/>
                    <a:pt x="615946" y="113306"/>
                    <a:pt x="629447" y="113306"/>
                  </a:cubicBezTo>
                  <a:cubicBezTo>
                    <a:pt x="642864" y="113306"/>
                    <a:pt x="651471" y="123509"/>
                    <a:pt x="651471" y="135905"/>
                  </a:cubicBezTo>
                  <a:cubicBezTo>
                    <a:pt x="651471" y="148301"/>
                    <a:pt x="642864" y="158504"/>
                    <a:pt x="629447" y="158504"/>
                  </a:cubicBezTo>
                  <a:close/>
                  <a:moveTo>
                    <a:pt x="629447" y="150578"/>
                  </a:moveTo>
                  <a:cubicBezTo>
                    <a:pt x="636535" y="150578"/>
                    <a:pt x="643033" y="145265"/>
                    <a:pt x="643033" y="135905"/>
                  </a:cubicBezTo>
                  <a:cubicBezTo>
                    <a:pt x="643033" y="126545"/>
                    <a:pt x="636535" y="121232"/>
                    <a:pt x="629447" y="121232"/>
                  </a:cubicBezTo>
                  <a:cubicBezTo>
                    <a:pt x="622275" y="121232"/>
                    <a:pt x="615777" y="126545"/>
                    <a:pt x="615777" y="135905"/>
                  </a:cubicBezTo>
                  <a:cubicBezTo>
                    <a:pt x="615777" y="145265"/>
                    <a:pt x="622275" y="150578"/>
                    <a:pt x="629447" y="150578"/>
                  </a:cubicBezTo>
                  <a:close/>
                  <a:moveTo>
                    <a:pt x="687584" y="133881"/>
                  </a:moveTo>
                  <a:lnTo>
                    <a:pt x="687584" y="135146"/>
                  </a:lnTo>
                  <a:cubicBezTo>
                    <a:pt x="691803" y="136242"/>
                    <a:pt x="694925" y="139868"/>
                    <a:pt x="694925" y="145096"/>
                  </a:cubicBezTo>
                  <a:cubicBezTo>
                    <a:pt x="694925" y="152348"/>
                    <a:pt x="689356" y="157408"/>
                    <a:pt x="679736" y="157408"/>
                  </a:cubicBezTo>
                  <a:lnTo>
                    <a:pt x="658387" y="157408"/>
                  </a:lnTo>
                  <a:lnTo>
                    <a:pt x="658387" y="114402"/>
                  </a:lnTo>
                  <a:lnTo>
                    <a:pt x="679483" y="114402"/>
                  </a:lnTo>
                  <a:cubicBezTo>
                    <a:pt x="688512" y="114402"/>
                    <a:pt x="693406" y="119040"/>
                    <a:pt x="693406" y="125280"/>
                  </a:cubicBezTo>
                  <a:cubicBezTo>
                    <a:pt x="693406" y="129496"/>
                    <a:pt x="691212" y="132363"/>
                    <a:pt x="687584" y="133881"/>
                  </a:cubicBezTo>
                  <a:close/>
                  <a:moveTo>
                    <a:pt x="678723" y="121232"/>
                  </a:moveTo>
                  <a:lnTo>
                    <a:pt x="666657" y="121232"/>
                  </a:lnTo>
                  <a:lnTo>
                    <a:pt x="666657" y="132194"/>
                  </a:lnTo>
                  <a:lnTo>
                    <a:pt x="678723" y="132194"/>
                  </a:lnTo>
                  <a:cubicBezTo>
                    <a:pt x="682774" y="132194"/>
                    <a:pt x="685137" y="130171"/>
                    <a:pt x="685137" y="126713"/>
                  </a:cubicBezTo>
                  <a:cubicBezTo>
                    <a:pt x="685137" y="123256"/>
                    <a:pt x="682774" y="121232"/>
                    <a:pt x="678723" y="121232"/>
                  </a:cubicBezTo>
                  <a:close/>
                  <a:moveTo>
                    <a:pt x="666657" y="150578"/>
                  </a:moveTo>
                  <a:lnTo>
                    <a:pt x="679314" y="150578"/>
                  </a:lnTo>
                  <a:cubicBezTo>
                    <a:pt x="684124" y="150578"/>
                    <a:pt x="686656" y="148554"/>
                    <a:pt x="686656" y="144675"/>
                  </a:cubicBezTo>
                  <a:cubicBezTo>
                    <a:pt x="686656" y="140796"/>
                    <a:pt x="684124" y="138772"/>
                    <a:pt x="679314" y="138772"/>
                  </a:cubicBezTo>
                  <a:lnTo>
                    <a:pt x="666657" y="138772"/>
                  </a:lnTo>
                  <a:lnTo>
                    <a:pt x="666657" y="150578"/>
                  </a:lnTo>
                  <a:close/>
                  <a:moveTo>
                    <a:pt x="720465" y="113306"/>
                  </a:moveTo>
                  <a:cubicBezTo>
                    <a:pt x="731688" y="113306"/>
                    <a:pt x="738101" y="118871"/>
                    <a:pt x="738101" y="128568"/>
                  </a:cubicBezTo>
                  <a:lnTo>
                    <a:pt x="738101" y="157408"/>
                  </a:lnTo>
                  <a:lnTo>
                    <a:pt x="729832" y="157408"/>
                  </a:lnTo>
                  <a:lnTo>
                    <a:pt x="729832" y="153360"/>
                  </a:lnTo>
                  <a:lnTo>
                    <a:pt x="728566" y="153360"/>
                  </a:lnTo>
                  <a:cubicBezTo>
                    <a:pt x="725697" y="156312"/>
                    <a:pt x="720549" y="158504"/>
                    <a:pt x="715233" y="158504"/>
                  </a:cubicBezTo>
                  <a:cubicBezTo>
                    <a:pt x="705445" y="158504"/>
                    <a:pt x="699791" y="153192"/>
                    <a:pt x="699791" y="145349"/>
                  </a:cubicBezTo>
                  <a:cubicBezTo>
                    <a:pt x="699791" y="137170"/>
                    <a:pt x="705360" y="132026"/>
                    <a:pt x="715740" y="132026"/>
                  </a:cubicBezTo>
                  <a:lnTo>
                    <a:pt x="729832" y="132026"/>
                  </a:lnTo>
                  <a:lnTo>
                    <a:pt x="729832" y="128990"/>
                  </a:lnTo>
                  <a:cubicBezTo>
                    <a:pt x="729832" y="124184"/>
                    <a:pt x="726794" y="120979"/>
                    <a:pt x="720381" y="120979"/>
                  </a:cubicBezTo>
                  <a:cubicBezTo>
                    <a:pt x="714389" y="120979"/>
                    <a:pt x="710930" y="123678"/>
                    <a:pt x="710339" y="127810"/>
                  </a:cubicBezTo>
                  <a:lnTo>
                    <a:pt x="701563" y="127810"/>
                  </a:lnTo>
                  <a:cubicBezTo>
                    <a:pt x="702491" y="119293"/>
                    <a:pt x="709495" y="113306"/>
                    <a:pt x="720465" y="113306"/>
                  </a:cubicBezTo>
                  <a:close/>
                  <a:moveTo>
                    <a:pt x="716837" y="151336"/>
                  </a:moveTo>
                  <a:cubicBezTo>
                    <a:pt x="721984" y="151336"/>
                    <a:pt x="726541" y="148975"/>
                    <a:pt x="729832" y="144590"/>
                  </a:cubicBezTo>
                  <a:lnTo>
                    <a:pt x="729832" y="138435"/>
                  </a:lnTo>
                  <a:lnTo>
                    <a:pt x="716330" y="138435"/>
                  </a:lnTo>
                  <a:cubicBezTo>
                    <a:pt x="711014" y="138435"/>
                    <a:pt x="708314" y="140627"/>
                    <a:pt x="708314" y="144759"/>
                  </a:cubicBezTo>
                  <a:cubicBezTo>
                    <a:pt x="708314" y="149144"/>
                    <a:pt x="711689" y="151336"/>
                    <a:pt x="716837" y="151336"/>
                  </a:cubicBezTo>
                  <a:close/>
                  <a:moveTo>
                    <a:pt x="754749" y="157408"/>
                  </a:moveTo>
                  <a:lnTo>
                    <a:pt x="746480" y="157408"/>
                  </a:lnTo>
                  <a:lnTo>
                    <a:pt x="746480" y="114402"/>
                  </a:lnTo>
                  <a:lnTo>
                    <a:pt x="754749" y="114402"/>
                  </a:lnTo>
                  <a:lnTo>
                    <a:pt x="754749" y="131014"/>
                  </a:lnTo>
                  <a:lnTo>
                    <a:pt x="776267" y="131014"/>
                  </a:lnTo>
                  <a:lnTo>
                    <a:pt x="776267" y="114402"/>
                  </a:lnTo>
                  <a:lnTo>
                    <a:pt x="784537" y="114402"/>
                  </a:lnTo>
                  <a:lnTo>
                    <a:pt x="784537" y="157408"/>
                  </a:lnTo>
                  <a:lnTo>
                    <a:pt x="776267" y="157408"/>
                  </a:lnTo>
                  <a:lnTo>
                    <a:pt x="776267" y="138856"/>
                  </a:lnTo>
                  <a:lnTo>
                    <a:pt x="754749" y="138856"/>
                  </a:lnTo>
                  <a:lnTo>
                    <a:pt x="754749" y="157408"/>
                  </a:lnTo>
                  <a:close/>
                  <a:moveTo>
                    <a:pt x="804514" y="157408"/>
                  </a:moveTo>
                  <a:lnTo>
                    <a:pt x="793123" y="157408"/>
                  </a:lnTo>
                  <a:lnTo>
                    <a:pt x="793123" y="114402"/>
                  </a:lnTo>
                  <a:lnTo>
                    <a:pt x="801223" y="114402"/>
                  </a:lnTo>
                  <a:lnTo>
                    <a:pt x="801223" y="147373"/>
                  </a:lnTo>
                  <a:lnTo>
                    <a:pt x="802489" y="147373"/>
                  </a:lnTo>
                  <a:cubicBezTo>
                    <a:pt x="803080" y="145855"/>
                    <a:pt x="803671" y="144506"/>
                    <a:pt x="804599" y="142904"/>
                  </a:cubicBezTo>
                  <a:lnTo>
                    <a:pt x="821053" y="114402"/>
                  </a:lnTo>
                  <a:lnTo>
                    <a:pt x="832445" y="114402"/>
                  </a:lnTo>
                  <a:lnTo>
                    <a:pt x="832445" y="157408"/>
                  </a:lnTo>
                  <a:lnTo>
                    <a:pt x="824260" y="157408"/>
                  </a:lnTo>
                  <a:lnTo>
                    <a:pt x="824260" y="124437"/>
                  </a:lnTo>
                  <a:lnTo>
                    <a:pt x="823079" y="124437"/>
                  </a:lnTo>
                  <a:cubicBezTo>
                    <a:pt x="822488" y="125954"/>
                    <a:pt x="821897" y="127304"/>
                    <a:pt x="820969" y="128906"/>
                  </a:cubicBezTo>
                  <a:lnTo>
                    <a:pt x="804514" y="157408"/>
                  </a:lnTo>
                  <a:close/>
                  <a:moveTo>
                    <a:pt x="855848" y="114402"/>
                  </a:moveTo>
                  <a:lnTo>
                    <a:pt x="875931" y="114402"/>
                  </a:lnTo>
                  <a:lnTo>
                    <a:pt x="875931" y="157408"/>
                  </a:lnTo>
                  <a:lnTo>
                    <a:pt x="867577" y="157408"/>
                  </a:lnTo>
                  <a:lnTo>
                    <a:pt x="867577" y="142061"/>
                  </a:lnTo>
                  <a:lnTo>
                    <a:pt x="863105" y="142061"/>
                  </a:lnTo>
                  <a:lnTo>
                    <a:pt x="849687" y="157408"/>
                  </a:lnTo>
                  <a:lnTo>
                    <a:pt x="839562" y="157408"/>
                  </a:lnTo>
                  <a:lnTo>
                    <a:pt x="852641" y="143072"/>
                  </a:lnTo>
                  <a:lnTo>
                    <a:pt x="852641" y="141808"/>
                  </a:lnTo>
                  <a:cubicBezTo>
                    <a:pt x="844287" y="140711"/>
                    <a:pt x="839477" y="135821"/>
                    <a:pt x="839477" y="128231"/>
                  </a:cubicBezTo>
                  <a:cubicBezTo>
                    <a:pt x="839477" y="119630"/>
                    <a:pt x="845637" y="114402"/>
                    <a:pt x="855848" y="114402"/>
                  </a:cubicBezTo>
                  <a:close/>
                  <a:moveTo>
                    <a:pt x="856016" y="135146"/>
                  </a:moveTo>
                  <a:lnTo>
                    <a:pt x="867577" y="135146"/>
                  </a:lnTo>
                  <a:lnTo>
                    <a:pt x="867577" y="121569"/>
                  </a:lnTo>
                  <a:lnTo>
                    <a:pt x="856016" y="121569"/>
                  </a:lnTo>
                  <a:cubicBezTo>
                    <a:pt x="850700" y="121569"/>
                    <a:pt x="847747" y="124099"/>
                    <a:pt x="847747" y="128400"/>
                  </a:cubicBezTo>
                  <a:cubicBezTo>
                    <a:pt x="847747" y="132616"/>
                    <a:pt x="850700" y="135146"/>
                    <a:pt x="856016" y="135146"/>
                  </a:cubicBezTo>
                  <a:close/>
                </a:path>
              </a:pathLst>
            </a:custGeom>
            <a:solidFill>
              <a:srgbClr val="FFFF00"/>
            </a:solidFill>
            <a:ln w="35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RU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2EEB591-B6BB-22DF-89BF-D56770CD35EF}"/>
                </a:ext>
              </a:extLst>
            </p:cNvPr>
            <p:cNvSpPr/>
            <p:nvPr/>
          </p:nvSpPr>
          <p:spPr>
            <a:xfrm>
              <a:off x="4715966" y="3842203"/>
              <a:ext cx="463516" cy="168032"/>
            </a:xfrm>
            <a:custGeom>
              <a:avLst/>
              <a:gdLst>
                <a:gd name="connsiteX0" fmla="*/ 53246 w 463516"/>
                <a:gd name="connsiteY0" fmla="*/ 59028 h 168032"/>
                <a:gd name="connsiteX1" fmla="*/ 44132 w 463516"/>
                <a:gd name="connsiteY1" fmla="*/ 59028 h 168032"/>
                <a:gd name="connsiteX2" fmla="*/ 39238 w 463516"/>
                <a:gd name="connsiteY2" fmla="*/ 44861 h 168032"/>
                <a:gd name="connsiteX3" fmla="*/ 13754 w 463516"/>
                <a:gd name="connsiteY3" fmla="*/ 44861 h 168032"/>
                <a:gd name="connsiteX4" fmla="*/ 8945 w 463516"/>
                <a:gd name="connsiteY4" fmla="*/ 59028 h 168032"/>
                <a:gd name="connsiteX5" fmla="*/ 0 w 463516"/>
                <a:gd name="connsiteY5" fmla="*/ 59028 h 168032"/>
                <a:gd name="connsiteX6" fmla="*/ 21265 w 463516"/>
                <a:gd name="connsiteY6" fmla="*/ 0 h 168032"/>
                <a:gd name="connsiteX7" fmla="*/ 32066 w 463516"/>
                <a:gd name="connsiteY7" fmla="*/ 0 h 168032"/>
                <a:gd name="connsiteX8" fmla="*/ 53246 w 463516"/>
                <a:gd name="connsiteY8" fmla="*/ 59028 h 168032"/>
                <a:gd name="connsiteX9" fmla="*/ 24640 w 463516"/>
                <a:gd name="connsiteY9" fmla="*/ 13070 h 168032"/>
                <a:gd name="connsiteX10" fmla="*/ 16455 w 463516"/>
                <a:gd name="connsiteY10" fmla="*/ 37103 h 168032"/>
                <a:gd name="connsiteX11" fmla="*/ 36622 w 463516"/>
                <a:gd name="connsiteY11" fmla="*/ 37103 h 168032"/>
                <a:gd name="connsiteX12" fmla="*/ 28353 w 463516"/>
                <a:gd name="connsiteY12" fmla="*/ 13070 h 168032"/>
                <a:gd name="connsiteX13" fmla="*/ 27171 w 463516"/>
                <a:gd name="connsiteY13" fmla="*/ 8854 h 168032"/>
                <a:gd name="connsiteX14" fmla="*/ 25906 w 463516"/>
                <a:gd name="connsiteY14" fmla="*/ 8854 h 168032"/>
                <a:gd name="connsiteX15" fmla="*/ 24640 w 463516"/>
                <a:gd name="connsiteY15" fmla="*/ 13070 h 168032"/>
                <a:gd name="connsiteX16" fmla="*/ 67157 w 463516"/>
                <a:gd name="connsiteY16" fmla="*/ 59028 h 168032"/>
                <a:gd name="connsiteX17" fmla="*/ 58887 w 463516"/>
                <a:gd name="connsiteY17" fmla="*/ 59028 h 168032"/>
                <a:gd name="connsiteX18" fmla="*/ 58887 w 463516"/>
                <a:gd name="connsiteY18" fmla="*/ 16022 h 168032"/>
                <a:gd name="connsiteX19" fmla="*/ 67157 w 463516"/>
                <a:gd name="connsiteY19" fmla="*/ 16022 h 168032"/>
                <a:gd name="connsiteX20" fmla="*/ 67157 w 463516"/>
                <a:gd name="connsiteY20" fmla="*/ 32634 h 168032"/>
                <a:gd name="connsiteX21" fmla="*/ 88674 w 463516"/>
                <a:gd name="connsiteY21" fmla="*/ 32634 h 168032"/>
                <a:gd name="connsiteX22" fmla="*/ 88674 w 463516"/>
                <a:gd name="connsiteY22" fmla="*/ 16022 h 168032"/>
                <a:gd name="connsiteX23" fmla="*/ 96944 w 463516"/>
                <a:gd name="connsiteY23" fmla="*/ 16022 h 168032"/>
                <a:gd name="connsiteX24" fmla="*/ 96944 w 463516"/>
                <a:gd name="connsiteY24" fmla="*/ 59028 h 168032"/>
                <a:gd name="connsiteX25" fmla="*/ 88674 w 463516"/>
                <a:gd name="connsiteY25" fmla="*/ 59028 h 168032"/>
                <a:gd name="connsiteX26" fmla="*/ 88674 w 463516"/>
                <a:gd name="connsiteY26" fmla="*/ 40476 h 168032"/>
                <a:gd name="connsiteX27" fmla="*/ 67157 w 463516"/>
                <a:gd name="connsiteY27" fmla="*/ 40476 h 168032"/>
                <a:gd name="connsiteX28" fmla="*/ 67157 w 463516"/>
                <a:gd name="connsiteY28" fmla="*/ 59028 h 168032"/>
                <a:gd name="connsiteX29" fmla="*/ 124177 w 463516"/>
                <a:gd name="connsiteY29" fmla="*/ 14926 h 168032"/>
                <a:gd name="connsiteX30" fmla="*/ 141813 w 463516"/>
                <a:gd name="connsiteY30" fmla="*/ 30189 h 168032"/>
                <a:gd name="connsiteX31" fmla="*/ 141813 w 463516"/>
                <a:gd name="connsiteY31" fmla="*/ 59028 h 168032"/>
                <a:gd name="connsiteX32" fmla="*/ 133544 w 463516"/>
                <a:gd name="connsiteY32" fmla="*/ 59028 h 168032"/>
                <a:gd name="connsiteX33" fmla="*/ 133544 w 463516"/>
                <a:gd name="connsiteY33" fmla="*/ 54980 h 168032"/>
                <a:gd name="connsiteX34" fmla="*/ 132278 w 463516"/>
                <a:gd name="connsiteY34" fmla="*/ 54980 h 168032"/>
                <a:gd name="connsiteX35" fmla="*/ 118946 w 463516"/>
                <a:gd name="connsiteY35" fmla="*/ 60124 h 168032"/>
                <a:gd name="connsiteX36" fmla="*/ 103503 w 463516"/>
                <a:gd name="connsiteY36" fmla="*/ 46969 h 168032"/>
                <a:gd name="connsiteX37" fmla="*/ 119452 w 463516"/>
                <a:gd name="connsiteY37" fmla="*/ 33646 h 168032"/>
                <a:gd name="connsiteX38" fmla="*/ 133544 w 463516"/>
                <a:gd name="connsiteY38" fmla="*/ 33646 h 168032"/>
                <a:gd name="connsiteX39" fmla="*/ 133544 w 463516"/>
                <a:gd name="connsiteY39" fmla="*/ 30610 h 168032"/>
                <a:gd name="connsiteX40" fmla="*/ 124093 w 463516"/>
                <a:gd name="connsiteY40" fmla="*/ 22599 h 168032"/>
                <a:gd name="connsiteX41" fmla="*/ 114051 w 463516"/>
                <a:gd name="connsiteY41" fmla="*/ 29430 h 168032"/>
                <a:gd name="connsiteX42" fmla="*/ 105275 w 463516"/>
                <a:gd name="connsiteY42" fmla="*/ 29430 h 168032"/>
                <a:gd name="connsiteX43" fmla="*/ 124177 w 463516"/>
                <a:gd name="connsiteY43" fmla="*/ 14926 h 168032"/>
                <a:gd name="connsiteX44" fmla="*/ 120549 w 463516"/>
                <a:gd name="connsiteY44" fmla="*/ 52956 h 168032"/>
                <a:gd name="connsiteX45" fmla="*/ 133544 w 463516"/>
                <a:gd name="connsiteY45" fmla="*/ 46210 h 168032"/>
                <a:gd name="connsiteX46" fmla="*/ 133544 w 463516"/>
                <a:gd name="connsiteY46" fmla="*/ 40055 h 168032"/>
                <a:gd name="connsiteX47" fmla="*/ 120043 w 463516"/>
                <a:gd name="connsiteY47" fmla="*/ 40055 h 168032"/>
                <a:gd name="connsiteX48" fmla="*/ 112026 w 463516"/>
                <a:gd name="connsiteY48" fmla="*/ 46379 h 168032"/>
                <a:gd name="connsiteX49" fmla="*/ 120549 w 463516"/>
                <a:gd name="connsiteY49" fmla="*/ 52956 h 168032"/>
                <a:gd name="connsiteX50" fmla="*/ 155255 w 463516"/>
                <a:gd name="connsiteY50" fmla="*/ 35332 h 168032"/>
                <a:gd name="connsiteX51" fmla="*/ 155762 w 463516"/>
                <a:gd name="connsiteY51" fmla="*/ 16022 h 168032"/>
                <a:gd name="connsiteX52" fmla="*/ 186984 w 463516"/>
                <a:gd name="connsiteY52" fmla="*/ 16022 h 168032"/>
                <a:gd name="connsiteX53" fmla="*/ 186984 w 463516"/>
                <a:gd name="connsiteY53" fmla="*/ 59028 h 168032"/>
                <a:gd name="connsiteX54" fmla="*/ 178630 w 463516"/>
                <a:gd name="connsiteY54" fmla="*/ 59028 h 168032"/>
                <a:gd name="connsiteX55" fmla="*/ 178630 w 463516"/>
                <a:gd name="connsiteY55" fmla="*/ 23864 h 168032"/>
                <a:gd name="connsiteX56" fmla="*/ 163441 w 463516"/>
                <a:gd name="connsiteY56" fmla="*/ 23864 h 168032"/>
                <a:gd name="connsiteX57" fmla="*/ 163187 w 463516"/>
                <a:gd name="connsiteY57" fmla="*/ 35332 h 168032"/>
                <a:gd name="connsiteX58" fmla="*/ 148505 w 463516"/>
                <a:gd name="connsiteY58" fmla="*/ 59450 h 168032"/>
                <a:gd name="connsiteX59" fmla="*/ 146395 w 463516"/>
                <a:gd name="connsiteY59" fmla="*/ 59450 h 168032"/>
                <a:gd name="connsiteX60" fmla="*/ 146395 w 463516"/>
                <a:gd name="connsiteY60" fmla="*/ 51439 h 168032"/>
                <a:gd name="connsiteX61" fmla="*/ 147323 w 463516"/>
                <a:gd name="connsiteY61" fmla="*/ 51439 h 168032"/>
                <a:gd name="connsiteX62" fmla="*/ 155255 w 463516"/>
                <a:gd name="connsiteY62" fmla="*/ 35332 h 168032"/>
                <a:gd name="connsiteX63" fmla="*/ 206907 w 463516"/>
                <a:gd name="connsiteY63" fmla="*/ 59028 h 168032"/>
                <a:gd name="connsiteX64" fmla="*/ 195516 w 463516"/>
                <a:gd name="connsiteY64" fmla="*/ 59028 h 168032"/>
                <a:gd name="connsiteX65" fmla="*/ 195516 w 463516"/>
                <a:gd name="connsiteY65" fmla="*/ 16022 h 168032"/>
                <a:gd name="connsiteX66" fmla="*/ 203617 w 463516"/>
                <a:gd name="connsiteY66" fmla="*/ 16022 h 168032"/>
                <a:gd name="connsiteX67" fmla="*/ 203617 w 463516"/>
                <a:gd name="connsiteY67" fmla="*/ 48993 h 168032"/>
                <a:gd name="connsiteX68" fmla="*/ 204882 w 463516"/>
                <a:gd name="connsiteY68" fmla="*/ 48993 h 168032"/>
                <a:gd name="connsiteX69" fmla="*/ 206992 w 463516"/>
                <a:gd name="connsiteY69" fmla="*/ 44524 h 168032"/>
                <a:gd name="connsiteX70" fmla="*/ 223447 w 463516"/>
                <a:gd name="connsiteY70" fmla="*/ 16022 h 168032"/>
                <a:gd name="connsiteX71" fmla="*/ 234838 w 463516"/>
                <a:gd name="connsiteY71" fmla="*/ 16022 h 168032"/>
                <a:gd name="connsiteX72" fmla="*/ 234838 w 463516"/>
                <a:gd name="connsiteY72" fmla="*/ 59028 h 168032"/>
                <a:gd name="connsiteX73" fmla="*/ 226653 w 463516"/>
                <a:gd name="connsiteY73" fmla="*/ 59028 h 168032"/>
                <a:gd name="connsiteX74" fmla="*/ 226653 w 463516"/>
                <a:gd name="connsiteY74" fmla="*/ 26057 h 168032"/>
                <a:gd name="connsiteX75" fmla="*/ 225472 w 463516"/>
                <a:gd name="connsiteY75" fmla="*/ 26057 h 168032"/>
                <a:gd name="connsiteX76" fmla="*/ 223362 w 463516"/>
                <a:gd name="connsiteY76" fmla="*/ 30526 h 168032"/>
                <a:gd name="connsiteX77" fmla="*/ 206907 w 463516"/>
                <a:gd name="connsiteY77" fmla="*/ 59028 h 168032"/>
                <a:gd name="connsiteX78" fmla="*/ 261027 w 463516"/>
                <a:gd name="connsiteY78" fmla="*/ 60124 h 168032"/>
                <a:gd name="connsiteX79" fmla="*/ 241788 w 463516"/>
                <a:gd name="connsiteY79" fmla="*/ 45704 h 168032"/>
                <a:gd name="connsiteX80" fmla="*/ 250142 w 463516"/>
                <a:gd name="connsiteY80" fmla="*/ 45704 h 168032"/>
                <a:gd name="connsiteX81" fmla="*/ 261196 w 463516"/>
                <a:gd name="connsiteY81" fmla="*/ 52704 h 168032"/>
                <a:gd name="connsiteX82" fmla="*/ 271153 w 463516"/>
                <a:gd name="connsiteY82" fmla="*/ 46126 h 168032"/>
                <a:gd name="connsiteX83" fmla="*/ 262715 w 463516"/>
                <a:gd name="connsiteY83" fmla="*/ 40729 h 168032"/>
                <a:gd name="connsiteX84" fmla="*/ 255374 w 463516"/>
                <a:gd name="connsiteY84" fmla="*/ 40729 h 168032"/>
                <a:gd name="connsiteX85" fmla="*/ 255374 w 463516"/>
                <a:gd name="connsiteY85" fmla="*/ 33477 h 168032"/>
                <a:gd name="connsiteX86" fmla="*/ 263053 w 463516"/>
                <a:gd name="connsiteY86" fmla="*/ 33477 h 168032"/>
                <a:gd name="connsiteX87" fmla="*/ 270394 w 463516"/>
                <a:gd name="connsiteY87" fmla="*/ 27912 h 168032"/>
                <a:gd name="connsiteX88" fmla="*/ 261787 w 463516"/>
                <a:gd name="connsiteY88" fmla="*/ 22346 h 168032"/>
                <a:gd name="connsiteX89" fmla="*/ 250901 w 463516"/>
                <a:gd name="connsiteY89" fmla="*/ 29345 h 168032"/>
                <a:gd name="connsiteX90" fmla="*/ 242463 w 463516"/>
                <a:gd name="connsiteY90" fmla="*/ 29345 h 168032"/>
                <a:gd name="connsiteX91" fmla="*/ 261702 w 463516"/>
                <a:gd name="connsiteY91" fmla="*/ 14926 h 168032"/>
                <a:gd name="connsiteX92" fmla="*/ 278664 w 463516"/>
                <a:gd name="connsiteY92" fmla="*/ 27068 h 168032"/>
                <a:gd name="connsiteX93" fmla="*/ 272757 w 463516"/>
                <a:gd name="connsiteY93" fmla="*/ 35923 h 168032"/>
                <a:gd name="connsiteX94" fmla="*/ 272757 w 463516"/>
                <a:gd name="connsiteY94" fmla="*/ 37103 h 168032"/>
                <a:gd name="connsiteX95" fmla="*/ 279507 w 463516"/>
                <a:gd name="connsiteY95" fmla="*/ 46463 h 168032"/>
                <a:gd name="connsiteX96" fmla="*/ 261027 w 463516"/>
                <a:gd name="connsiteY96" fmla="*/ 60124 h 168032"/>
                <a:gd name="connsiteX97" fmla="*/ 305470 w 463516"/>
                <a:gd name="connsiteY97" fmla="*/ 14926 h 168032"/>
                <a:gd name="connsiteX98" fmla="*/ 323106 w 463516"/>
                <a:gd name="connsiteY98" fmla="*/ 30189 h 168032"/>
                <a:gd name="connsiteX99" fmla="*/ 323106 w 463516"/>
                <a:gd name="connsiteY99" fmla="*/ 59028 h 168032"/>
                <a:gd name="connsiteX100" fmla="*/ 314836 w 463516"/>
                <a:gd name="connsiteY100" fmla="*/ 59028 h 168032"/>
                <a:gd name="connsiteX101" fmla="*/ 314836 w 463516"/>
                <a:gd name="connsiteY101" fmla="*/ 54980 h 168032"/>
                <a:gd name="connsiteX102" fmla="*/ 313570 w 463516"/>
                <a:gd name="connsiteY102" fmla="*/ 54980 h 168032"/>
                <a:gd name="connsiteX103" fmla="*/ 300238 w 463516"/>
                <a:gd name="connsiteY103" fmla="*/ 60124 h 168032"/>
                <a:gd name="connsiteX104" fmla="*/ 284796 w 463516"/>
                <a:gd name="connsiteY104" fmla="*/ 46969 h 168032"/>
                <a:gd name="connsiteX105" fmla="*/ 300744 w 463516"/>
                <a:gd name="connsiteY105" fmla="*/ 33646 h 168032"/>
                <a:gd name="connsiteX106" fmla="*/ 314836 w 463516"/>
                <a:gd name="connsiteY106" fmla="*/ 33646 h 168032"/>
                <a:gd name="connsiteX107" fmla="*/ 314836 w 463516"/>
                <a:gd name="connsiteY107" fmla="*/ 30610 h 168032"/>
                <a:gd name="connsiteX108" fmla="*/ 305385 w 463516"/>
                <a:gd name="connsiteY108" fmla="*/ 22599 h 168032"/>
                <a:gd name="connsiteX109" fmla="*/ 295344 w 463516"/>
                <a:gd name="connsiteY109" fmla="*/ 29430 h 168032"/>
                <a:gd name="connsiteX110" fmla="*/ 286568 w 463516"/>
                <a:gd name="connsiteY110" fmla="*/ 29430 h 168032"/>
                <a:gd name="connsiteX111" fmla="*/ 305470 w 463516"/>
                <a:gd name="connsiteY111" fmla="*/ 14926 h 168032"/>
                <a:gd name="connsiteX112" fmla="*/ 301841 w 463516"/>
                <a:gd name="connsiteY112" fmla="*/ 52956 h 168032"/>
                <a:gd name="connsiteX113" fmla="*/ 314836 w 463516"/>
                <a:gd name="connsiteY113" fmla="*/ 46210 h 168032"/>
                <a:gd name="connsiteX114" fmla="*/ 314836 w 463516"/>
                <a:gd name="connsiteY114" fmla="*/ 40055 h 168032"/>
                <a:gd name="connsiteX115" fmla="*/ 301335 w 463516"/>
                <a:gd name="connsiteY115" fmla="*/ 40055 h 168032"/>
                <a:gd name="connsiteX116" fmla="*/ 293318 w 463516"/>
                <a:gd name="connsiteY116" fmla="*/ 46379 h 168032"/>
                <a:gd name="connsiteX117" fmla="*/ 301841 w 463516"/>
                <a:gd name="connsiteY117" fmla="*/ 52956 h 168032"/>
                <a:gd name="connsiteX118" fmla="*/ 351166 w 463516"/>
                <a:gd name="connsiteY118" fmla="*/ 59028 h 168032"/>
                <a:gd name="connsiteX119" fmla="*/ 342896 w 463516"/>
                <a:gd name="connsiteY119" fmla="*/ 59028 h 168032"/>
                <a:gd name="connsiteX120" fmla="*/ 342896 w 463516"/>
                <a:gd name="connsiteY120" fmla="*/ 23864 h 168032"/>
                <a:gd name="connsiteX121" fmla="*/ 327707 w 463516"/>
                <a:gd name="connsiteY121" fmla="*/ 23864 h 168032"/>
                <a:gd name="connsiteX122" fmla="*/ 327707 w 463516"/>
                <a:gd name="connsiteY122" fmla="*/ 16022 h 168032"/>
                <a:gd name="connsiteX123" fmla="*/ 366272 w 463516"/>
                <a:gd name="connsiteY123" fmla="*/ 16022 h 168032"/>
                <a:gd name="connsiteX124" fmla="*/ 366272 w 463516"/>
                <a:gd name="connsiteY124" fmla="*/ 23864 h 168032"/>
                <a:gd name="connsiteX125" fmla="*/ 351166 w 463516"/>
                <a:gd name="connsiteY125" fmla="*/ 23864 h 168032"/>
                <a:gd name="connsiteX126" fmla="*/ 351166 w 463516"/>
                <a:gd name="connsiteY126" fmla="*/ 59028 h 168032"/>
                <a:gd name="connsiteX127" fmla="*/ 391625 w 463516"/>
                <a:gd name="connsiteY127" fmla="*/ 60124 h 168032"/>
                <a:gd name="connsiteX128" fmla="*/ 369517 w 463516"/>
                <a:gd name="connsiteY128" fmla="*/ 37525 h 168032"/>
                <a:gd name="connsiteX129" fmla="*/ 391625 w 463516"/>
                <a:gd name="connsiteY129" fmla="*/ 14926 h 168032"/>
                <a:gd name="connsiteX130" fmla="*/ 413649 w 463516"/>
                <a:gd name="connsiteY130" fmla="*/ 37525 h 168032"/>
                <a:gd name="connsiteX131" fmla="*/ 391625 w 463516"/>
                <a:gd name="connsiteY131" fmla="*/ 60124 h 168032"/>
                <a:gd name="connsiteX132" fmla="*/ 391625 w 463516"/>
                <a:gd name="connsiteY132" fmla="*/ 52198 h 168032"/>
                <a:gd name="connsiteX133" fmla="*/ 405211 w 463516"/>
                <a:gd name="connsiteY133" fmla="*/ 37525 h 168032"/>
                <a:gd name="connsiteX134" fmla="*/ 391625 w 463516"/>
                <a:gd name="connsiteY134" fmla="*/ 22852 h 168032"/>
                <a:gd name="connsiteX135" fmla="*/ 377955 w 463516"/>
                <a:gd name="connsiteY135" fmla="*/ 37525 h 168032"/>
                <a:gd name="connsiteX136" fmla="*/ 391625 w 463516"/>
                <a:gd name="connsiteY136" fmla="*/ 52198 h 168032"/>
                <a:gd name="connsiteX137" fmla="*/ 428835 w 463516"/>
                <a:gd name="connsiteY137" fmla="*/ 75893 h 168032"/>
                <a:gd name="connsiteX138" fmla="*/ 420565 w 463516"/>
                <a:gd name="connsiteY138" fmla="*/ 75893 h 168032"/>
                <a:gd name="connsiteX139" fmla="*/ 420565 w 463516"/>
                <a:gd name="connsiteY139" fmla="*/ 16022 h 168032"/>
                <a:gd name="connsiteX140" fmla="*/ 428835 w 463516"/>
                <a:gd name="connsiteY140" fmla="*/ 16022 h 168032"/>
                <a:gd name="connsiteX141" fmla="*/ 428835 w 463516"/>
                <a:gd name="connsiteY141" fmla="*/ 21925 h 168032"/>
                <a:gd name="connsiteX142" fmla="*/ 430101 w 463516"/>
                <a:gd name="connsiteY142" fmla="*/ 21925 h 168032"/>
                <a:gd name="connsiteX143" fmla="*/ 444024 w 463516"/>
                <a:gd name="connsiteY143" fmla="*/ 14926 h 168032"/>
                <a:gd name="connsiteX144" fmla="*/ 463517 w 463516"/>
                <a:gd name="connsiteY144" fmla="*/ 37356 h 168032"/>
                <a:gd name="connsiteX145" fmla="*/ 443433 w 463516"/>
                <a:gd name="connsiteY145" fmla="*/ 60124 h 168032"/>
                <a:gd name="connsiteX146" fmla="*/ 428835 w 463516"/>
                <a:gd name="connsiteY146" fmla="*/ 53209 h 168032"/>
                <a:gd name="connsiteX147" fmla="*/ 428835 w 463516"/>
                <a:gd name="connsiteY147" fmla="*/ 75893 h 168032"/>
                <a:gd name="connsiteX148" fmla="*/ 441830 w 463516"/>
                <a:gd name="connsiteY148" fmla="*/ 52198 h 168032"/>
                <a:gd name="connsiteX149" fmla="*/ 455078 w 463516"/>
                <a:gd name="connsiteY149" fmla="*/ 37525 h 168032"/>
                <a:gd name="connsiteX150" fmla="*/ 441830 w 463516"/>
                <a:gd name="connsiteY150" fmla="*/ 22852 h 168032"/>
                <a:gd name="connsiteX151" fmla="*/ 428835 w 463516"/>
                <a:gd name="connsiteY151" fmla="*/ 37525 h 168032"/>
                <a:gd name="connsiteX152" fmla="*/ 441830 w 463516"/>
                <a:gd name="connsiteY152" fmla="*/ 52198 h 168032"/>
                <a:gd name="connsiteX153" fmla="*/ 100802 w 463516"/>
                <a:gd name="connsiteY153" fmla="*/ 158504 h 168032"/>
                <a:gd name="connsiteX154" fmla="*/ 79284 w 463516"/>
                <a:gd name="connsiteY154" fmla="*/ 135905 h 168032"/>
                <a:gd name="connsiteX155" fmla="*/ 100802 w 463516"/>
                <a:gd name="connsiteY155" fmla="*/ 113306 h 168032"/>
                <a:gd name="connsiteX156" fmla="*/ 120294 w 463516"/>
                <a:gd name="connsiteY156" fmla="*/ 128822 h 168032"/>
                <a:gd name="connsiteX157" fmla="*/ 111940 w 463516"/>
                <a:gd name="connsiteY157" fmla="*/ 128822 h 168032"/>
                <a:gd name="connsiteX158" fmla="*/ 100802 w 463516"/>
                <a:gd name="connsiteY158" fmla="*/ 121232 h 168032"/>
                <a:gd name="connsiteX159" fmla="*/ 87722 w 463516"/>
                <a:gd name="connsiteY159" fmla="*/ 135905 h 168032"/>
                <a:gd name="connsiteX160" fmla="*/ 100717 w 463516"/>
                <a:gd name="connsiteY160" fmla="*/ 150578 h 168032"/>
                <a:gd name="connsiteX161" fmla="*/ 111940 w 463516"/>
                <a:gd name="connsiteY161" fmla="*/ 142988 h 168032"/>
                <a:gd name="connsiteX162" fmla="*/ 120294 w 463516"/>
                <a:gd name="connsiteY162" fmla="*/ 142988 h 168032"/>
                <a:gd name="connsiteX163" fmla="*/ 100802 w 463516"/>
                <a:gd name="connsiteY163" fmla="*/ 158504 h 168032"/>
                <a:gd name="connsiteX164" fmla="*/ 132296 w 463516"/>
                <a:gd name="connsiteY164" fmla="*/ 157408 h 168032"/>
                <a:gd name="connsiteX165" fmla="*/ 122508 w 463516"/>
                <a:gd name="connsiteY165" fmla="*/ 157408 h 168032"/>
                <a:gd name="connsiteX166" fmla="*/ 137865 w 463516"/>
                <a:gd name="connsiteY166" fmla="*/ 135062 h 168032"/>
                <a:gd name="connsiteX167" fmla="*/ 123689 w 463516"/>
                <a:gd name="connsiteY167" fmla="*/ 114402 h 168032"/>
                <a:gd name="connsiteX168" fmla="*/ 133646 w 463516"/>
                <a:gd name="connsiteY168" fmla="*/ 114402 h 168032"/>
                <a:gd name="connsiteX169" fmla="*/ 140819 w 463516"/>
                <a:gd name="connsiteY169" fmla="*/ 125533 h 168032"/>
                <a:gd name="connsiteX170" fmla="*/ 142253 w 463516"/>
                <a:gd name="connsiteY170" fmla="*/ 127978 h 168032"/>
                <a:gd name="connsiteX171" fmla="*/ 143435 w 463516"/>
                <a:gd name="connsiteY171" fmla="*/ 127978 h 168032"/>
                <a:gd name="connsiteX172" fmla="*/ 144785 w 463516"/>
                <a:gd name="connsiteY172" fmla="*/ 125533 h 168032"/>
                <a:gd name="connsiteX173" fmla="*/ 152042 w 463516"/>
                <a:gd name="connsiteY173" fmla="*/ 114402 h 168032"/>
                <a:gd name="connsiteX174" fmla="*/ 161661 w 463516"/>
                <a:gd name="connsiteY174" fmla="*/ 114402 h 168032"/>
                <a:gd name="connsiteX175" fmla="*/ 147485 w 463516"/>
                <a:gd name="connsiteY175" fmla="*/ 135062 h 168032"/>
                <a:gd name="connsiteX176" fmla="*/ 162843 w 463516"/>
                <a:gd name="connsiteY176" fmla="*/ 157408 h 168032"/>
                <a:gd name="connsiteX177" fmla="*/ 152801 w 463516"/>
                <a:gd name="connsiteY177" fmla="*/ 157408 h 168032"/>
                <a:gd name="connsiteX178" fmla="*/ 144532 w 463516"/>
                <a:gd name="connsiteY178" fmla="*/ 144590 h 168032"/>
                <a:gd name="connsiteX179" fmla="*/ 143097 w 463516"/>
                <a:gd name="connsiteY179" fmla="*/ 142145 h 168032"/>
                <a:gd name="connsiteX180" fmla="*/ 141916 w 463516"/>
                <a:gd name="connsiteY180" fmla="*/ 142145 h 168032"/>
                <a:gd name="connsiteX181" fmla="*/ 140481 w 463516"/>
                <a:gd name="connsiteY181" fmla="*/ 144590 h 168032"/>
                <a:gd name="connsiteX182" fmla="*/ 132296 w 463516"/>
                <a:gd name="connsiteY182" fmla="*/ 157408 h 168032"/>
                <a:gd name="connsiteX183" fmla="*/ 185941 w 463516"/>
                <a:gd name="connsiteY183" fmla="*/ 158504 h 168032"/>
                <a:gd name="connsiteX184" fmla="*/ 163832 w 463516"/>
                <a:gd name="connsiteY184" fmla="*/ 135905 h 168032"/>
                <a:gd name="connsiteX185" fmla="*/ 185941 w 463516"/>
                <a:gd name="connsiteY185" fmla="*/ 113306 h 168032"/>
                <a:gd name="connsiteX186" fmla="*/ 207965 w 463516"/>
                <a:gd name="connsiteY186" fmla="*/ 135905 h 168032"/>
                <a:gd name="connsiteX187" fmla="*/ 185941 w 463516"/>
                <a:gd name="connsiteY187" fmla="*/ 158504 h 168032"/>
                <a:gd name="connsiteX188" fmla="*/ 185941 w 463516"/>
                <a:gd name="connsiteY188" fmla="*/ 150578 h 168032"/>
                <a:gd name="connsiteX189" fmla="*/ 199526 w 463516"/>
                <a:gd name="connsiteY189" fmla="*/ 135905 h 168032"/>
                <a:gd name="connsiteX190" fmla="*/ 185941 w 463516"/>
                <a:gd name="connsiteY190" fmla="*/ 121232 h 168032"/>
                <a:gd name="connsiteX191" fmla="*/ 172271 w 463516"/>
                <a:gd name="connsiteY191" fmla="*/ 135905 h 168032"/>
                <a:gd name="connsiteX192" fmla="*/ 185941 w 463516"/>
                <a:gd name="connsiteY192" fmla="*/ 150578 h 168032"/>
                <a:gd name="connsiteX193" fmla="*/ 250958 w 463516"/>
                <a:gd name="connsiteY193" fmla="*/ 114402 h 168032"/>
                <a:gd name="connsiteX194" fmla="*/ 250958 w 463516"/>
                <a:gd name="connsiteY194" fmla="*/ 149566 h 168032"/>
                <a:gd name="connsiteX195" fmla="*/ 257540 w 463516"/>
                <a:gd name="connsiteY195" fmla="*/ 149566 h 168032"/>
                <a:gd name="connsiteX196" fmla="*/ 257540 w 463516"/>
                <a:gd name="connsiteY196" fmla="*/ 168033 h 168032"/>
                <a:gd name="connsiteX197" fmla="*/ 249524 w 463516"/>
                <a:gd name="connsiteY197" fmla="*/ 168033 h 168032"/>
                <a:gd name="connsiteX198" fmla="*/ 249524 w 463516"/>
                <a:gd name="connsiteY198" fmla="*/ 157408 h 168032"/>
                <a:gd name="connsiteX199" fmla="*/ 217036 w 463516"/>
                <a:gd name="connsiteY199" fmla="*/ 157408 h 168032"/>
                <a:gd name="connsiteX200" fmla="*/ 217036 w 463516"/>
                <a:gd name="connsiteY200" fmla="*/ 168033 h 168032"/>
                <a:gd name="connsiteX201" fmla="*/ 209104 w 463516"/>
                <a:gd name="connsiteY201" fmla="*/ 168033 h 168032"/>
                <a:gd name="connsiteX202" fmla="*/ 209104 w 463516"/>
                <a:gd name="connsiteY202" fmla="*/ 149566 h 168032"/>
                <a:gd name="connsiteX203" fmla="*/ 214251 w 463516"/>
                <a:gd name="connsiteY203" fmla="*/ 149566 h 168032"/>
                <a:gd name="connsiteX204" fmla="*/ 219399 w 463516"/>
                <a:gd name="connsiteY204" fmla="*/ 128906 h 168032"/>
                <a:gd name="connsiteX205" fmla="*/ 219736 w 463516"/>
                <a:gd name="connsiteY205" fmla="*/ 114402 h 168032"/>
                <a:gd name="connsiteX206" fmla="*/ 250958 w 463516"/>
                <a:gd name="connsiteY206" fmla="*/ 114402 h 168032"/>
                <a:gd name="connsiteX207" fmla="*/ 223027 w 463516"/>
                <a:gd name="connsiteY207" fmla="*/ 149566 h 168032"/>
                <a:gd name="connsiteX208" fmla="*/ 242604 w 463516"/>
                <a:gd name="connsiteY208" fmla="*/ 149566 h 168032"/>
                <a:gd name="connsiteX209" fmla="*/ 242604 w 463516"/>
                <a:gd name="connsiteY209" fmla="*/ 122244 h 168032"/>
                <a:gd name="connsiteX210" fmla="*/ 227246 w 463516"/>
                <a:gd name="connsiteY210" fmla="*/ 122244 h 168032"/>
                <a:gd name="connsiteX211" fmla="*/ 227078 w 463516"/>
                <a:gd name="connsiteY211" fmla="*/ 130002 h 168032"/>
                <a:gd name="connsiteX212" fmla="*/ 223027 w 463516"/>
                <a:gd name="connsiteY212" fmla="*/ 149566 h 168032"/>
                <a:gd name="connsiteX213" fmla="*/ 281682 w 463516"/>
                <a:gd name="connsiteY213" fmla="*/ 158504 h 168032"/>
                <a:gd name="connsiteX214" fmla="*/ 260164 w 463516"/>
                <a:gd name="connsiteY214" fmla="*/ 135905 h 168032"/>
                <a:gd name="connsiteX215" fmla="*/ 281682 w 463516"/>
                <a:gd name="connsiteY215" fmla="*/ 113306 h 168032"/>
                <a:gd name="connsiteX216" fmla="*/ 301175 w 463516"/>
                <a:gd name="connsiteY216" fmla="*/ 128822 h 168032"/>
                <a:gd name="connsiteX217" fmla="*/ 292821 w 463516"/>
                <a:gd name="connsiteY217" fmla="*/ 128822 h 168032"/>
                <a:gd name="connsiteX218" fmla="*/ 281682 w 463516"/>
                <a:gd name="connsiteY218" fmla="*/ 121232 h 168032"/>
                <a:gd name="connsiteX219" fmla="*/ 268603 w 463516"/>
                <a:gd name="connsiteY219" fmla="*/ 135905 h 168032"/>
                <a:gd name="connsiteX220" fmla="*/ 281598 w 463516"/>
                <a:gd name="connsiteY220" fmla="*/ 150578 h 168032"/>
                <a:gd name="connsiteX221" fmla="*/ 292821 w 463516"/>
                <a:gd name="connsiteY221" fmla="*/ 142988 h 168032"/>
                <a:gd name="connsiteX222" fmla="*/ 301175 w 463516"/>
                <a:gd name="connsiteY222" fmla="*/ 142988 h 168032"/>
                <a:gd name="connsiteX223" fmla="*/ 281682 w 463516"/>
                <a:gd name="connsiteY223" fmla="*/ 158504 h 168032"/>
                <a:gd name="connsiteX224" fmla="*/ 327268 w 463516"/>
                <a:gd name="connsiteY224" fmla="*/ 157408 h 168032"/>
                <a:gd name="connsiteX225" fmla="*/ 318999 w 463516"/>
                <a:gd name="connsiteY225" fmla="*/ 157408 h 168032"/>
                <a:gd name="connsiteX226" fmla="*/ 318999 w 463516"/>
                <a:gd name="connsiteY226" fmla="*/ 122244 h 168032"/>
                <a:gd name="connsiteX227" fmla="*/ 303810 w 463516"/>
                <a:gd name="connsiteY227" fmla="*/ 122244 h 168032"/>
                <a:gd name="connsiteX228" fmla="*/ 303810 w 463516"/>
                <a:gd name="connsiteY228" fmla="*/ 114402 h 168032"/>
                <a:gd name="connsiteX229" fmla="*/ 342373 w 463516"/>
                <a:gd name="connsiteY229" fmla="*/ 114402 h 168032"/>
                <a:gd name="connsiteX230" fmla="*/ 342373 w 463516"/>
                <a:gd name="connsiteY230" fmla="*/ 122244 h 168032"/>
                <a:gd name="connsiteX231" fmla="*/ 327268 w 463516"/>
                <a:gd name="connsiteY231" fmla="*/ 122244 h 168032"/>
                <a:gd name="connsiteX232" fmla="*/ 327268 w 463516"/>
                <a:gd name="connsiteY232" fmla="*/ 157408 h 168032"/>
                <a:gd name="connsiteX233" fmla="*/ 377326 w 463516"/>
                <a:gd name="connsiteY233" fmla="*/ 133881 h 168032"/>
                <a:gd name="connsiteX234" fmla="*/ 377326 w 463516"/>
                <a:gd name="connsiteY234" fmla="*/ 135146 h 168032"/>
                <a:gd name="connsiteX235" fmla="*/ 384667 w 463516"/>
                <a:gd name="connsiteY235" fmla="*/ 145096 h 168032"/>
                <a:gd name="connsiteX236" fmla="*/ 369478 w 463516"/>
                <a:gd name="connsiteY236" fmla="*/ 157408 h 168032"/>
                <a:gd name="connsiteX237" fmla="*/ 348131 w 463516"/>
                <a:gd name="connsiteY237" fmla="*/ 157408 h 168032"/>
                <a:gd name="connsiteX238" fmla="*/ 348131 w 463516"/>
                <a:gd name="connsiteY238" fmla="*/ 114402 h 168032"/>
                <a:gd name="connsiteX239" fmla="*/ 369225 w 463516"/>
                <a:gd name="connsiteY239" fmla="*/ 114402 h 168032"/>
                <a:gd name="connsiteX240" fmla="*/ 383148 w 463516"/>
                <a:gd name="connsiteY240" fmla="*/ 125280 h 168032"/>
                <a:gd name="connsiteX241" fmla="*/ 377326 w 463516"/>
                <a:gd name="connsiteY241" fmla="*/ 133881 h 168032"/>
                <a:gd name="connsiteX242" fmla="*/ 368466 w 463516"/>
                <a:gd name="connsiteY242" fmla="*/ 121232 h 168032"/>
                <a:gd name="connsiteX243" fmla="*/ 356399 w 463516"/>
                <a:gd name="connsiteY243" fmla="*/ 121232 h 168032"/>
                <a:gd name="connsiteX244" fmla="*/ 356399 w 463516"/>
                <a:gd name="connsiteY244" fmla="*/ 132194 h 168032"/>
                <a:gd name="connsiteX245" fmla="*/ 368466 w 463516"/>
                <a:gd name="connsiteY245" fmla="*/ 132194 h 168032"/>
                <a:gd name="connsiteX246" fmla="*/ 374879 w 463516"/>
                <a:gd name="connsiteY246" fmla="*/ 126713 h 168032"/>
                <a:gd name="connsiteX247" fmla="*/ 368466 w 463516"/>
                <a:gd name="connsiteY247" fmla="*/ 121232 h 168032"/>
                <a:gd name="connsiteX248" fmla="*/ 356399 w 463516"/>
                <a:gd name="connsiteY248" fmla="*/ 150578 h 168032"/>
                <a:gd name="connsiteX249" fmla="*/ 369056 w 463516"/>
                <a:gd name="connsiteY249" fmla="*/ 150578 h 168032"/>
                <a:gd name="connsiteX250" fmla="*/ 376398 w 463516"/>
                <a:gd name="connsiteY250" fmla="*/ 144675 h 168032"/>
                <a:gd name="connsiteX251" fmla="*/ 369056 w 463516"/>
                <a:gd name="connsiteY251" fmla="*/ 138772 h 168032"/>
                <a:gd name="connsiteX252" fmla="*/ 356399 w 463516"/>
                <a:gd name="connsiteY252" fmla="*/ 138772 h 168032"/>
                <a:gd name="connsiteX253" fmla="*/ 356399 w 463516"/>
                <a:gd name="connsiteY253" fmla="*/ 150578 h 16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</a:cxnLst>
              <a:rect l="l" t="t" r="r" b="b"/>
              <a:pathLst>
                <a:path w="463516" h="168032">
                  <a:moveTo>
                    <a:pt x="53246" y="59028"/>
                  </a:moveTo>
                  <a:lnTo>
                    <a:pt x="44132" y="59028"/>
                  </a:lnTo>
                  <a:lnTo>
                    <a:pt x="39238" y="44861"/>
                  </a:lnTo>
                  <a:lnTo>
                    <a:pt x="13754" y="44861"/>
                  </a:lnTo>
                  <a:lnTo>
                    <a:pt x="8945" y="59028"/>
                  </a:lnTo>
                  <a:lnTo>
                    <a:pt x="0" y="59028"/>
                  </a:lnTo>
                  <a:lnTo>
                    <a:pt x="21265" y="0"/>
                  </a:lnTo>
                  <a:lnTo>
                    <a:pt x="32066" y="0"/>
                  </a:lnTo>
                  <a:lnTo>
                    <a:pt x="53246" y="59028"/>
                  </a:lnTo>
                  <a:close/>
                  <a:moveTo>
                    <a:pt x="24640" y="13070"/>
                  </a:moveTo>
                  <a:lnTo>
                    <a:pt x="16455" y="37103"/>
                  </a:lnTo>
                  <a:lnTo>
                    <a:pt x="36622" y="37103"/>
                  </a:lnTo>
                  <a:lnTo>
                    <a:pt x="28353" y="13070"/>
                  </a:lnTo>
                  <a:cubicBezTo>
                    <a:pt x="27846" y="11637"/>
                    <a:pt x="27425" y="10372"/>
                    <a:pt x="27171" y="8854"/>
                  </a:cubicBezTo>
                  <a:lnTo>
                    <a:pt x="25906" y="8854"/>
                  </a:lnTo>
                  <a:cubicBezTo>
                    <a:pt x="25568" y="10372"/>
                    <a:pt x="25146" y="11637"/>
                    <a:pt x="24640" y="13070"/>
                  </a:cubicBezTo>
                  <a:close/>
                  <a:moveTo>
                    <a:pt x="67157" y="59028"/>
                  </a:moveTo>
                  <a:lnTo>
                    <a:pt x="58887" y="59028"/>
                  </a:lnTo>
                  <a:lnTo>
                    <a:pt x="58887" y="16022"/>
                  </a:lnTo>
                  <a:lnTo>
                    <a:pt x="67157" y="16022"/>
                  </a:lnTo>
                  <a:lnTo>
                    <a:pt x="67157" y="32634"/>
                  </a:lnTo>
                  <a:lnTo>
                    <a:pt x="88674" y="32634"/>
                  </a:lnTo>
                  <a:lnTo>
                    <a:pt x="88674" y="16022"/>
                  </a:lnTo>
                  <a:lnTo>
                    <a:pt x="96944" y="16022"/>
                  </a:lnTo>
                  <a:lnTo>
                    <a:pt x="96944" y="59028"/>
                  </a:lnTo>
                  <a:lnTo>
                    <a:pt x="88674" y="59028"/>
                  </a:lnTo>
                  <a:lnTo>
                    <a:pt x="88674" y="40476"/>
                  </a:lnTo>
                  <a:lnTo>
                    <a:pt x="67157" y="40476"/>
                  </a:lnTo>
                  <a:lnTo>
                    <a:pt x="67157" y="59028"/>
                  </a:lnTo>
                  <a:close/>
                  <a:moveTo>
                    <a:pt x="124177" y="14926"/>
                  </a:moveTo>
                  <a:cubicBezTo>
                    <a:pt x="135400" y="14926"/>
                    <a:pt x="141813" y="20491"/>
                    <a:pt x="141813" y="30189"/>
                  </a:cubicBezTo>
                  <a:lnTo>
                    <a:pt x="141813" y="59028"/>
                  </a:lnTo>
                  <a:lnTo>
                    <a:pt x="133544" y="59028"/>
                  </a:lnTo>
                  <a:lnTo>
                    <a:pt x="133544" y="54980"/>
                  </a:lnTo>
                  <a:lnTo>
                    <a:pt x="132278" y="54980"/>
                  </a:lnTo>
                  <a:cubicBezTo>
                    <a:pt x="129409" y="57932"/>
                    <a:pt x="124262" y="60124"/>
                    <a:pt x="118946" y="60124"/>
                  </a:cubicBezTo>
                  <a:cubicBezTo>
                    <a:pt x="109157" y="60124"/>
                    <a:pt x="103503" y="54812"/>
                    <a:pt x="103503" y="46969"/>
                  </a:cubicBezTo>
                  <a:cubicBezTo>
                    <a:pt x="103503" y="38790"/>
                    <a:pt x="109073" y="33646"/>
                    <a:pt x="119452" y="33646"/>
                  </a:cubicBezTo>
                  <a:lnTo>
                    <a:pt x="133544" y="33646"/>
                  </a:lnTo>
                  <a:lnTo>
                    <a:pt x="133544" y="30610"/>
                  </a:lnTo>
                  <a:cubicBezTo>
                    <a:pt x="133544" y="25804"/>
                    <a:pt x="130506" y="22599"/>
                    <a:pt x="124093" y="22599"/>
                  </a:cubicBezTo>
                  <a:cubicBezTo>
                    <a:pt x="118102" y="22599"/>
                    <a:pt x="114642" y="25298"/>
                    <a:pt x="114051" y="29430"/>
                  </a:cubicBezTo>
                  <a:lnTo>
                    <a:pt x="105275" y="29430"/>
                  </a:lnTo>
                  <a:cubicBezTo>
                    <a:pt x="106204" y="20913"/>
                    <a:pt x="113207" y="14926"/>
                    <a:pt x="124177" y="14926"/>
                  </a:cubicBezTo>
                  <a:close/>
                  <a:moveTo>
                    <a:pt x="120549" y="52956"/>
                  </a:moveTo>
                  <a:cubicBezTo>
                    <a:pt x="125696" y="52956"/>
                    <a:pt x="130253" y="50595"/>
                    <a:pt x="133544" y="46210"/>
                  </a:cubicBezTo>
                  <a:lnTo>
                    <a:pt x="133544" y="40055"/>
                  </a:lnTo>
                  <a:lnTo>
                    <a:pt x="120043" y="40055"/>
                  </a:lnTo>
                  <a:cubicBezTo>
                    <a:pt x="114726" y="40055"/>
                    <a:pt x="112026" y="42247"/>
                    <a:pt x="112026" y="46379"/>
                  </a:cubicBezTo>
                  <a:cubicBezTo>
                    <a:pt x="112026" y="50764"/>
                    <a:pt x="115401" y="52956"/>
                    <a:pt x="120549" y="52956"/>
                  </a:cubicBezTo>
                  <a:close/>
                  <a:moveTo>
                    <a:pt x="155255" y="35332"/>
                  </a:moveTo>
                  <a:lnTo>
                    <a:pt x="155762" y="16022"/>
                  </a:lnTo>
                  <a:lnTo>
                    <a:pt x="186984" y="16022"/>
                  </a:lnTo>
                  <a:lnTo>
                    <a:pt x="186984" y="59028"/>
                  </a:lnTo>
                  <a:lnTo>
                    <a:pt x="178630" y="59028"/>
                  </a:lnTo>
                  <a:lnTo>
                    <a:pt x="178630" y="23864"/>
                  </a:lnTo>
                  <a:lnTo>
                    <a:pt x="163441" y="23864"/>
                  </a:lnTo>
                  <a:lnTo>
                    <a:pt x="163187" y="35332"/>
                  </a:lnTo>
                  <a:cubicBezTo>
                    <a:pt x="162850" y="50764"/>
                    <a:pt x="159643" y="59450"/>
                    <a:pt x="148505" y="59450"/>
                  </a:cubicBezTo>
                  <a:lnTo>
                    <a:pt x="146395" y="59450"/>
                  </a:lnTo>
                  <a:lnTo>
                    <a:pt x="146395" y="51439"/>
                  </a:lnTo>
                  <a:lnTo>
                    <a:pt x="147323" y="51439"/>
                  </a:lnTo>
                  <a:cubicBezTo>
                    <a:pt x="151796" y="51439"/>
                    <a:pt x="154833" y="49415"/>
                    <a:pt x="155255" y="35332"/>
                  </a:cubicBezTo>
                  <a:close/>
                  <a:moveTo>
                    <a:pt x="206907" y="59028"/>
                  </a:moveTo>
                  <a:lnTo>
                    <a:pt x="195516" y="59028"/>
                  </a:lnTo>
                  <a:lnTo>
                    <a:pt x="195516" y="16022"/>
                  </a:lnTo>
                  <a:lnTo>
                    <a:pt x="203617" y="16022"/>
                  </a:lnTo>
                  <a:lnTo>
                    <a:pt x="203617" y="48993"/>
                  </a:lnTo>
                  <a:lnTo>
                    <a:pt x="204882" y="48993"/>
                  </a:lnTo>
                  <a:cubicBezTo>
                    <a:pt x="205473" y="47475"/>
                    <a:pt x="206064" y="46126"/>
                    <a:pt x="206992" y="44524"/>
                  </a:cubicBezTo>
                  <a:lnTo>
                    <a:pt x="223447" y="16022"/>
                  </a:lnTo>
                  <a:lnTo>
                    <a:pt x="234838" y="16022"/>
                  </a:lnTo>
                  <a:lnTo>
                    <a:pt x="234838" y="59028"/>
                  </a:lnTo>
                  <a:lnTo>
                    <a:pt x="226653" y="59028"/>
                  </a:lnTo>
                  <a:lnTo>
                    <a:pt x="226653" y="26057"/>
                  </a:lnTo>
                  <a:lnTo>
                    <a:pt x="225472" y="26057"/>
                  </a:lnTo>
                  <a:cubicBezTo>
                    <a:pt x="224881" y="27574"/>
                    <a:pt x="224290" y="28924"/>
                    <a:pt x="223362" y="30526"/>
                  </a:cubicBezTo>
                  <a:lnTo>
                    <a:pt x="206907" y="59028"/>
                  </a:lnTo>
                  <a:close/>
                  <a:moveTo>
                    <a:pt x="261027" y="60124"/>
                  </a:moveTo>
                  <a:cubicBezTo>
                    <a:pt x="249129" y="60124"/>
                    <a:pt x="242379" y="53884"/>
                    <a:pt x="241788" y="45704"/>
                  </a:cubicBezTo>
                  <a:lnTo>
                    <a:pt x="250142" y="45704"/>
                  </a:lnTo>
                  <a:cubicBezTo>
                    <a:pt x="250817" y="49583"/>
                    <a:pt x="254361" y="52704"/>
                    <a:pt x="261196" y="52704"/>
                  </a:cubicBezTo>
                  <a:cubicBezTo>
                    <a:pt x="267441" y="52704"/>
                    <a:pt x="271153" y="50427"/>
                    <a:pt x="271153" y="46126"/>
                  </a:cubicBezTo>
                  <a:cubicBezTo>
                    <a:pt x="271153" y="42669"/>
                    <a:pt x="268706" y="40729"/>
                    <a:pt x="262715" y="40729"/>
                  </a:cubicBezTo>
                  <a:lnTo>
                    <a:pt x="255374" y="40729"/>
                  </a:lnTo>
                  <a:lnTo>
                    <a:pt x="255374" y="33477"/>
                  </a:lnTo>
                  <a:lnTo>
                    <a:pt x="263053" y="33477"/>
                  </a:lnTo>
                  <a:cubicBezTo>
                    <a:pt x="267609" y="33477"/>
                    <a:pt x="270394" y="31538"/>
                    <a:pt x="270394" y="27912"/>
                  </a:cubicBezTo>
                  <a:cubicBezTo>
                    <a:pt x="270394" y="24117"/>
                    <a:pt x="267272" y="22346"/>
                    <a:pt x="261787" y="22346"/>
                  </a:cubicBezTo>
                  <a:cubicBezTo>
                    <a:pt x="255121" y="22346"/>
                    <a:pt x="251661" y="25298"/>
                    <a:pt x="250901" y="29345"/>
                  </a:cubicBezTo>
                  <a:lnTo>
                    <a:pt x="242463" y="29345"/>
                  </a:lnTo>
                  <a:cubicBezTo>
                    <a:pt x="243307" y="21250"/>
                    <a:pt x="250226" y="14926"/>
                    <a:pt x="261702" y="14926"/>
                  </a:cubicBezTo>
                  <a:cubicBezTo>
                    <a:pt x="272672" y="14926"/>
                    <a:pt x="278664" y="19985"/>
                    <a:pt x="278664" y="27068"/>
                  </a:cubicBezTo>
                  <a:cubicBezTo>
                    <a:pt x="278664" y="31622"/>
                    <a:pt x="276301" y="34573"/>
                    <a:pt x="272757" y="35923"/>
                  </a:cubicBezTo>
                  <a:lnTo>
                    <a:pt x="272757" y="37103"/>
                  </a:lnTo>
                  <a:cubicBezTo>
                    <a:pt x="276723" y="38284"/>
                    <a:pt x="279507" y="41320"/>
                    <a:pt x="279507" y="46463"/>
                  </a:cubicBezTo>
                  <a:cubicBezTo>
                    <a:pt x="279507" y="54474"/>
                    <a:pt x="272841" y="60124"/>
                    <a:pt x="261027" y="60124"/>
                  </a:cubicBezTo>
                  <a:close/>
                  <a:moveTo>
                    <a:pt x="305470" y="14926"/>
                  </a:moveTo>
                  <a:cubicBezTo>
                    <a:pt x="316693" y="14926"/>
                    <a:pt x="323106" y="20491"/>
                    <a:pt x="323106" y="30189"/>
                  </a:cubicBezTo>
                  <a:lnTo>
                    <a:pt x="323106" y="59028"/>
                  </a:lnTo>
                  <a:lnTo>
                    <a:pt x="314836" y="59028"/>
                  </a:lnTo>
                  <a:lnTo>
                    <a:pt x="314836" y="54980"/>
                  </a:lnTo>
                  <a:lnTo>
                    <a:pt x="313570" y="54980"/>
                  </a:lnTo>
                  <a:cubicBezTo>
                    <a:pt x="310701" y="57932"/>
                    <a:pt x="305554" y="60124"/>
                    <a:pt x="300238" y="60124"/>
                  </a:cubicBezTo>
                  <a:cubicBezTo>
                    <a:pt x="290449" y="60124"/>
                    <a:pt x="284796" y="54812"/>
                    <a:pt x="284796" y="46969"/>
                  </a:cubicBezTo>
                  <a:cubicBezTo>
                    <a:pt x="284796" y="38790"/>
                    <a:pt x="290365" y="33646"/>
                    <a:pt x="300744" y="33646"/>
                  </a:cubicBezTo>
                  <a:lnTo>
                    <a:pt x="314836" y="33646"/>
                  </a:lnTo>
                  <a:lnTo>
                    <a:pt x="314836" y="30610"/>
                  </a:lnTo>
                  <a:cubicBezTo>
                    <a:pt x="314836" y="25804"/>
                    <a:pt x="311798" y="22599"/>
                    <a:pt x="305385" y="22599"/>
                  </a:cubicBezTo>
                  <a:cubicBezTo>
                    <a:pt x="299394" y="22599"/>
                    <a:pt x="295934" y="25298"/>
                    <a:pt x="295344" y="29430"/>
                  </a:cubicBezTo>
                  <a:lnTo>
                    <a:pt x="286568" y="29430"/>
                  </a:lnTo>
                  <a:cubicBezTo>
                    <a:pt x="287496" y="20913"/>
                    <a:pt x="294500" y="14926"/>
                    <a:pt x="305470" y="14926"/>
                  </a:cubicBezTo>
                  <a:close/>
                  <a:moveTo>
                    <a:pt x="301841" y="52956"/>
                  </a:moveTo>
                  <a:cubicBezTo>
                    <a:pt x="306989" y="52956"/>
                    <a:pt x="311545" y="50595"/>
                    <a:pt x="314836" y="46210"/>
                  </a:cubicBezTo>
                  <a:lnTo>
                    <a:pt x="314836" y="40055"/>
                  </a:lnTo>
                  <a:lnTo>
                    <a:pt x="301335" y="40055"/>
                  </a:lnTo>
                  <a:cubicBezTo>
                    <a:pt x="296019" y="40055"/>
                    <a:pt x="293318" y="42247"/>
                    <a:pt x="293318" y="46379"/>
                  </a:cubicBezTo>
                  <a:cubicBezTo>
                    <a:pt x="293318" y="50764"/>
                    <a:pt x="296694" y="52956"/>
                    <a:pt x="301841" y="52956"/>
                  </a:cubicBezTo>
                  <a:close/>
                  <a:moveTo>
                    <a:pt x="351166" y="59028"/>
                  </a:moveTo>
                  <a:lnTo>
                    <a:pt x="342896" y="59028"/>
                  </a:lnTo>
                  <a:lnTo>
                    <a:pt x="342896" y="23864"/>
                  </a:lnTo>
                  <a:lnTo>
                    <a:pt x="327707" y="23864"/>
                  </a:lnTo>
                  <a:lnTo>
                    <a:pt x="327707" y="16022"/>
                  </a:lnTo>
                  <a:lnTo>
                    <a:pt x="366272" y="16022"/>
                  </a:lnTo>
                  <a:lnTo>
                    <a:pt x="366272" y="23864"/>
                  </a:lnTo>
                  <a:lnTo>
                    <a:pt x="351166" y="23864"/>
                  </a:lnTo>
                  <a:lnTo>
                    <a:pt x="351166" y="59028"/>
                  </a:lnTo>
                  <a:close/>
                  <a:moveTo>
                    <a:pt x="391625" y="60124"/>
                  </a:moveTo>
                  <a:cubicBezTo>
                    <a:pt x="378124" y="60124"/>
                    <a:pt x="369517" y="49921"/>
                    <a:pt x="369517" y="37525"/>
                  </a:cubicBezTo>
                  <a:cubicBezTo>
                    <a:pt x="369517" y="25129"/>
                    <a:pt x="378124" y="14926"/>
                    <a:pt x="391625" y="14926"/>
                  </a:cubicBezTo>
                  <a:cubicBezTo>
                    <a:pt x="405042" y="14926"/>
                    <a:pt x="413649" y="25129"/>
                    <a:pt x="413649" y="37525"/>
                  </a:cubicBezTo>
                  <a:cubicBezTo>
                    <a:pt x="413649" y="49921"/>
                    <a:pt x="405042" y="60124"/>
                    <a:pt x="391625" y="60124"/>
                  </a:cubicBezTo>
                  <a:close/>
                  <a:moveTo>
                    <a:pt x="391625" y="52198"/>
                  </a:moveTo>
                  <a:cubicBezTo>
                    <a:pt x="398714" y="52198"/>
                    <a:pt x="405211" y="46885"/>
                    <a:pt x="405211" y="37525"/>
                  </a:cubicBezTo>
                  <a:cubicBezTo>
                    <a:pt x="405211" y="28165"/>
                    <a:pt x="398714" y="22852"/>
                    <a:pt x="391625" y="22852"/>
                  </a:cubicBezTo>
                  <a:cubicBezTo>
                    <a:pt x="384453" y="22852"/>
                    <a:pt x="377955" y="28165"/>
                    <a:pt x="377955" y="37525"/>
                  </a:cubicBezTo>
                  <a:cubicBezTo>
                    <a:pt x="377955" y="46885"/>
                    <a:pt x="384453" y="52198"/>
                    <a:pt x="391625" y="52198"/>
                  </a:cubicBezTo>
                  <a:close/>
                  <a:moveTo>
                    <a:pt x="428835" y="75893"/>
                  </a:moveTo>
                  <a:lnTo>
                    <a:pt x="420565" y="75893"/>
                  </a:lnTo>
                  <a:lnTo>
                    <a:pt x="420565" y="16022"/>
                  </a:lnTo>
                  <a:lnTo>
                    <a:pt x="428835" y="16022"/>
                  </a:lnTo>
                  <a:lnTo>
                    <a:pt x="428835" y="21925"/>
                  </a:lnTo>
                  <a:lnTo>
                    <a:pt x="430101" y="21925"/>
                  </a:lnTo>
                  <a:cubicBezTo>
                    <a:pt x="433223" y="17034"/>
                    <a:pt x="438792" y="14926"/>
                    <a:pt x="444024" y="14926"/>
                  </a:cubicBezTo>
                  <a:cubicBezTo>
                    <a:pt x="453475" y="14926"/>
                    <a:pt x="463517" y="22178"/>
                    <a:pt x="463517" y="37356"/>
                  </a:cubicBezTo>
                  <a:cubicBezTo>
                    <a:pt x="463517" y="53041"/>
                    <a:pt x="453222" y="60124"/>
                    <a:pt x="443433" y="60124"/>
                  </a:cubicBezTo>
                  <a:cubicBezTo>
                    <a:pt x="438033" y="60124"/>
                    <a:pt x="432379" y="58016"/>
                    <a:pt x="428835" y="53209"/>
                  </a:cubicBezTo>
                  <a:lnTo>
                    <a:pt x="428835" y="75893"/>
                  </a:lnTo>
                  <a:close/>
                  <a:moveTo>
                    <a:pt x="441830" y="52198"/>
                  </a:moveTo>
                  <a:cubicBezTo>
                    <a:pt x="448328" y="52198"/>
                    <a:pt x="455078" y="47813"/>
                    <a:pt x="455078" y="37525"/>
                  </a:cubicBezTo>
                  <a:cubicBezTo>
                    <a:pt x="455078" y="27237"/>
                    <a:pt x="448328" y="22852"/>
                    <a:pt x="441830" y="22852"/>
                  </a:cubicBezTo>
                  <a:cubicBezTo>
                    <a:pt x="435248" y="22852"/>
                    <a:pt x="428835" y="27406"/>
                    <a:pt x="428835" y="37525"/>
                  </a:cubicBezTo>
                  <a:cubicBezTo>
                    <a:pt x="428835" y="47644"/>
                    <a:pt x="435248" y="52198"/>
                    <a:pt x="441830" y="52198"/>
                  </a:cubicBezTo>
                  <a:close/>
                  <a:moveTo>
                    <a:pt x="100802" y="158504"/>
                  </a:moveTo>
                  <a:cubicBezTo>
                    <a:pt x="87891" y="158504"/>
                    <a:pt x="79284" y="148891"/>
                    <a:pt x="79284" y="135905"/>
                  </a:cubicBezTo>
                  <a:cubicBezTo>
                    <a:pt x="79284" y="122919"/>
                    <a:pt x="87891" y="113306"/>
                    <a:pt x="100802" y="113306"/>
                  </a:cubicBezTo>
                  <a:cubicBezTo>
                    <a:pt x="111097" y="113306"/>
                    <a:pt x="118607" y="119461"/>
                    <a:pt x="120294" y="128822"/>
                  </a:cubicBezTo>
                  <a:lnTo>
                    <a:pt x="111940" y="128822"/>
                  </a:lnTo>
                  <a:cubicBezTo>
                    <a:pt x="110590" y="124268"/>
                    <a:pt x="106793" y="121232"/>
                    <a:pt x="100802" y="121232"/>
                  </a:cubicBezTo>
                  <a:cubicBezTo>
                    <a:pt x="93292" y="121232"/>
                    <a:pt x="87722" y="126545"/>
                    <a:pt x="87722" y="135905"/>
                  </a:cubicBezTo>
                  <a:cubicBezTo>
                    <a:pt x="87722" y="145602"/>
                    <a:pt x="93629" y="150578"/>
                    <a:pt x="100717" y="150578"/>
                  </a:cubicBezTo>
                  <a:cubicBezTo>
                    <a:pt x="106877" y="150578"/>
                    <a:pt x="110590" y="147542"/>
                    <a:pt x="111940" y="142988"/>
                  </a:cubicBezTo>
                  <a:lnTo>
                    <a:pt x="120294" y="142988"/>
                  </a:lnTo>
                  <a:cubicBezTo>
                    <a:pt x="118607" y="152348"/>
                    <a:pt x="111097" y="158504"/>
                    <a:pt x="100802" y="158504"/>
                  </a:cubicBezTo>
                  <a:close/>
                  <a:moveTo>
                    <a:pt x="132296" y="157408"/>
                  </a:moveTo>
                  <a:lnTo>
                    <a:pt x="122508" y="157408"/>
                  </a:lnTo>
                  <a:lnTo>
                    <a:pt x="137865" y="135062"/>
                  </a:lnTo>
                  <a:lnTo>
                    <a:pt x="123689" y="114402"/>
                  </a:lnTo>
                  <a:lnTo>
                    <a:pt x="133646" y="114402"/>
                  </a:lnTo>
                  <a:lnTo>
                    <a:pt x="140819" y="125533"/>
                  </a:lnTo>
                  <a:cubicBezTo>
                    <a:pt x="141494" y="126629"/>
                    <a:pt x="141916" y="127304"/>
                    <a:pt x="142253" y="127978"/>
                  </a:cubicBezTo>
                  <a:lnTo>
                    <a:pt x="143435" y="127978"/>
                  </a:lnTo>
                  <a:cubicBezTo>
                    <a:pt x="143772" y="127219"/>
                    <a:pt x="144110" y="126629"/>
                    <a:pt x="144785" y="125533"/>
                  </a:cubicBezTo>
                  <a:lnTo>
                    <a:pt x="152042" y="114402"/>
                  </a:lnTo>
                  <a:lnTo>
                    <a:pt x="161661" y="114402"/>
                  </a:lnTo>
                  <a:lnTo>
                    <a:pt x="147485" y="135062"/>
                  </a:lnTo>
                  <a:lnTo>
                    <a:pt x="162843" y="157408"/>
                  </a:lnTo>
                  <a:lnTo>
                    <a:pt x="152801" y="157408"/>
                  </a:lnTo>
                  <a:lnTo>
                    <a:pt x="144532" y="144590"/>
                  </a:lnTo>
                  <a:cubicBezTo>
                    <a:pt x="143772" y="143410"/>
                    <a:pt x="143350" y="142651"/>
                    <a:pt x="143097" y="142145"/>
                  </a:cubicBezTo>
                  <a:lnTo>
                    <a:pt x="141916" y="142145"/>
                  </a:lnTo>
                  <a:cubicBezTo>
                    <a:pt x="141663" y="142651"/>
                    <a:pt x="141156" y="143494"/>
                    <a:pt x="140481" y="144590"/>
                  </a:cubicBezTo>
                  <a:lnTo>
                    <a:pt x="132296" y="157408"/>
                  </a:lnTo>
                  <a:close/>
                  <a:moveTo>
                    <a:pt x="185941" y="158504"/>
                  </a:moveTo>
                  <a:cubicBezTo>
                    <a:pt x="172439" y="158504"/>
                    <a:pt x="163832" y="148301"/>
                    <a:pt x="163832" y="135905"/>
                  </a:cubicBezTo>
                  <a:cubicBezTo>
                    <a:pt x="163832" y="123509"/>
                    <a:pt x="172439" y="113306"/>
                    <a:pt x="185941" y="113306"/>
                  </a:cubicBezTo>
                  <a:cubicBezTo>
                    <a:pt x="199358" y="113306"/>
                    <a:pt x="207965" y="123509"/>
                    <a:pt x="207965" y="135905"/>
                  </a:cubicBezTo>
                  <a:cubicBezTo>
                    <a:pt x="207965" y="148301"/>
                    <a:pt x="199358" y="158504"/>
                    <a:pt x="185941" y="158504"/>
                  </a:cubicBezTo>
                  <a:close/>
                  <a:moveTo>
                    <a:pt x="185941" y="150578"/>
                  </a:moveTo>
                  <a:cubicBezTo>
                    <a:pt x="193029" y="150578"/>
                    <a:pt x="199526" y="145265"/>
                    <a:pt x="199526" y="135905"/>
                  </a:cubicBezTo>
                  <a:cubicBezTo>
                    <a:pt x="199526" y="126545"/>
                    <a:pt x="193029" y="121232"/>
                    <a:pt x="185941" y="121232"/>
                  </a:cubicBezTo>
                  <a:cubicBezTo>
                    <a:pt x="178768" y="121232"/>
                    <a:pt x="172271" y="126545"/>
                    <a:pt x="172271" y="135905"/>
                  </a:cubicBezTo>
                  <a:cubicBezTo>
                    <a:pt x="172271" y="145265"/>
                    <a:pt x="178768" y="150578"/>
                    <a:pt x="185941" y="150578"/>
                  </a:cubicBezTo>
                  <a:close/>
                  <a:moveTo>
                    <a:pt x="250958" y="114402"/>
                  </a:moveTo>
                  <a:lnTo>
                    <a:pt x="250958" y="149566"/>
                  </a:lnTo>
                  <a:lnTo>
                    <a:pt x="257540" y="149566"/>
                  </a:lnTo>
                  <a:lnTo>
                    <a:pt x="257540" y="168033"/>
                  </a:lnTo>
                  <a:lnTo>
                    <a:pt x="249524" y="168033"/>
                  </a:lnTo>
                  <a:lnTo>
                    <a:pt x="249524" y="157408"/>
                  </a:lnTo>
                  <a:lnTo>
                    <a:pt x="217036" y="157408"/>
                  </a:lnTo>
                  <a:lnTo>
                    <a:pt x="217036" y="168033"/>
                  </a:lnTo>
                  <a:lnTo>
                    <a:pt x="209104" y="168033"/>
                  </a:lnTo>
                  <a:lnTo>
                    <a:pt x="209104" y="149566"/>
                  </a:lnTo>
                  <a:lnTo>
                    <a:pt x="214251" y="149566"/>
                  </a:lnTo>
                  <a:cubicBezTo>
                    <a:pt x="217795" y="144506"/>
                    <a:pt x="219146" y="138350"/>
                    <a:pt x="219399" y="128906"/>
                  </a:cubicBezTo>
                  <a:lnTo>
                    <a:pt x="219736" y="114402"/>
                  </a:lnTo>
                  <a:lnTo>
                    <a:pt x="250958" y="114402"/>
                  </a:lnTo>
                  <a:close/>
                  <a:moveTo>
                    <a:pt x="223027" y="149566"/>
                  </a:moveTo>
                  <a:lnTo>
                    <a:pt x="242604" y="149566"/>
                  </a:lnTo>
                  <a:lnTo>
                    <a:pt x="242604" y="122244"/>
                  </a:lnTo>
                  <a:lnTo>
                    <a:pt x="227246" y="122244"/>
                  </a:lnTo>
                  <a:lnTo>
                    <a:pt x="227078" y="130002"/>
                  </a:lnTo>
                  <a:cubicBezTo>
                    <a:pt x="226909" y="139868"/>
                    <a:pt x="225306" y="145096"/>
                    <a:pt x="223027" y="149566"/>
                  </a:cubicBezTo>
                  <a:close/>
                  <a:moveTo>
                    <a:pt x="281682" y="158504"/>
                  </a:moveTo>
                  <a:cubicBezTo>
                    <a:pt x="268771" y="158504"/>
                    <a:pt x="260164" y="148891"/>
                    <a:pt x="260164" y="135905"/>
                  </a:cubicBezTo>
                  <a:cubicBezTo>
                    <a:pt x="260164" y="122919"/>
                    <a:pt x="268771" y="113306"/>
                    <a:pt x="281682" y="113306"/>
                  </a:cubicBezTo>
                  <a:cubicBezTo>
                    <a:pt x="291977" y="113306"/>
                    <a:pt x="299487" y="119461"/>
                    <a:pt x="301175" y="128822"/>
                  </a:cubicBezTo>
                  <a:lnTo>
                    <a:pt x="292821" y="128822"/>
                  </a:lnTo>
                  <a:cubicBezTo>
                    <a:pt x="291470" y="124268"/>
                    <a:pt x="287673" y="121232"/>
                    <a:pt x="281682" y="121232"/>
                  </a:cubicBezTo>
                  <a:cubicBezTo>
                    <a:pt x="274172" y="121232"/>
                    <a:pt x="268603" y="126545"/>
                    <a:pt x="268603" y="135905"/>
                  </a:cubicBezTo>
                  <a:cubicBezTo>
                    <a:pt x="268603" y="145602"/>
                    <a:pt x="274509" y="150578"/>
                    <a:pt x="281598" y="150578"/>
                  </a:cubicBezTo>
                  <a:cubicBezTo>
                    <a:pt x="287758" y="150578"/>
                    <a:pt x="291470" y="147542"/>
                    <a:pt x="292821" y="142988"/>
                  </a:cubicBezTo>
                  <a:lnTo>
                    <a:pt x="301175" y="142988"/>
                  </a:lnTo>
                  <a:cubicBezTo>
                    <a:pt x="299487" y="152348"/>
                    <a:pt x="291977" y="158504"/>
                    <a:pt x="281682" y="158504"/>
                  </a:cubicBezTo>
                  <a:close/>
                  <a:moveTo>
                    <a:pt x="327268" y="157408"/>
                  </a:moveTo>
                  <a:lnTo>
                    <a:pt x="318999" y="157408"/>
                  </a:lnTo>
                  <a:lnTo>
                    <a:pt x="318999" y="122244"/>
                  </a:lnTo>
                  <a:lnTo>
                    <a:pt x="303810" y="122244"/>
                  </a:lnTo>
                  <a:lnTo>
                    <a:pt x="303810" y="114402"/>
                  </a:lnTo>
                  <a:lnTo>
                    <a:pt x="342373" y="114402"/>
                  </a:lnTo>
                  <a:lnTo>
                    <a:pt x="342373" y="122244"/>
                  </a:lnTo>
                  <a:lnTo>
                    <a:pt x="327268" y="122244"/>
                  </a:lnTo>
                  <a:lnTo>
                    <a:pt x="327268" y="157408"/>
                  </a:lnTo>
                  <a:close/>
                  <a:moveTo>
                    <a:pt x="377326" y="133881"/>
                  </a:moveTo>
                  <a:lnTo>
                    <a:pt x="377326" y="135146"/>
                  </a:lnTo>
                  <a:cubicBezTo>
                    <a:pt x="381545" y="136242"/>
                    <a:pt x="384667" y="139868"/>
                    <a:pt x="384667" y="145096"/>
                  </a:cubicBezTo>
                  <a:cubicBezTo>
                    <a:pt x="384667" y="152348"/>
                    <a:pt x="379098" y="157408"/>
                    <a:pt x="369478" y="157408"/>
                  </a:cubicBezTo>
                  <a:lnTo>
                    <a:pt x="348131" y="157408"/>
                  </a:lnTo>
                  <a:lnTo>
                    <a:pt x="348131" y="114402"/>
                  </a:lnTo>
                  <a:lnTo>
                    <a:pt x="369225" y="114402"/>
                  </a:lnTo>
                  <a:cubicBezTo>
                    <a:pt x="378254" y="114402"/>
                    <a:pt x="383148" y="119040"/>
                    <a:pt x="383148" y="125280"/>
                  </a:cubicBezTo>
                  <a:cubicBezTo>
                    <a:pt x="383148" y="129496"/>
                    <a:pt x="380954" y="132363"/>
                    <a:pt x="377326" y="133881"/>
                  </a:cubicBezTo>
                  <a:close/>
                  <a:moveTo>
                    <a:pt x="368466" y="121232"/>
                  </a:moveTo>
                  <a:lnTo>
                    <a:pt x="356399" y="121232"/>
                  </a:lnTo>
                  <a:lnTo>
                    <a:pt x="356399" y="132194"/>
                  </a:lnTo>
                  <a:lnTo>
                    <a:pt x="368466" y="132194"/>
                  </a:lnTo>
                  <a:cubicBezTo>
                    <a:pt x="372516" y="132194"/>
                    <a:pt x="374879" y="130171"/>
                    <a:pt x="374879" y="126713"/>
                  </a:cubicBezTo>
                  <a:cubicBezTo>
                    <a:pt x="374879" y="123256"/>
                    <a:pt x="372516" y="121232"/>
                    <a:pt x="368466" y="121232"/>
                  </a:cubicBezTo>
                  <a:close/>
                  <a:moveTo>
                    <a:pt x="356399" y="150578"/>
                  </a:moveTo>
                  <a:lnTo>
                    <a:pt x="369056" y="150578"/>
                  </a:lnTo>
                  <a:cubicBezTo>
                    <a:pt x="373866" y="150578"/>
                    <a:pt x="376398" y="148554"/>
                    <a:pt x="376398" y="144675"/>
                  </a:cubicBezTo>
                  <a:cubicBezTo>
                    <a:pt x="376398" y="140796"/>
                    <a:pt x="373866" y="138772"/>
                    <a:pt x="369056" y="138772"/>
                  </a:cubicBezTo>
                  <a:lnTo>
                    <a:pt x="356399" y="138772"/>
                  </a:lnTo>
                  <a:lnTo>
                    <a:pt x="356399" y="15057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400B303-C11B-AE56-5877-2C487279E559}"/>
                </a:ext>
              </a:extLst>
            </p:cNvPr>
            <p:cNvSpPr/>
            <p:nvPr/>
          </p:nvSpPr>
          <p:spPr>
            <a:xfrm>
              <a:off x="4744390" y="4090964"/>
              <a:ext cx="379725" cy="379465"/>
            </a:xfrm>
            <a:custGeom>
              <a:avLst/>
              <a:gdLst>
                <a:gd name="connsiteX0" fmla="*/ 379725 w 379725"/>
                <a:gd name="connsiteY0" fmla="*/ 189733 h 379465"/>
                <a:gd name="connsiteX1" fmla="*/ 189863 w 379725"/>
                <a:gd name="connsiteY1" fmla="*/ 379465 h 379465"/>
                <a:gd name="connsiteX2" fmla="*/ 0 w 379725"/>
                <a:gd name="connsiteY2" fmla="*/ 189733 h 379465"/>
                <a:gd name="connsiteX3" fmla="*/ 189863 w 379725"/>
                <a:gd name="connsiteY3" fmla="*/ 0 h 379465"/>
                <a:gd name="connsiteX4" fmla="*/ 379725 w 379725"/>
                <a:gd name="connsiteY4" fmla="*/ 189733 h 37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725" h="379465">
                  <a:moveTo>
                    <a:pt x="379725" y="189733"/>
                  </a:moveTo>
                  <a:cubicBezTo>
                    <a:pt x="379725" y="294519"/>
                    <a:pt x="294721" y="379465"/>
                    <a:pt x="189863" y="379465"/>
                  </a:cubicBezTo>
                  <a:cubicBezTo>
                    <a:pt x="85004" y="379465"/>
                    <a:pt x="0" y="294519"/>
                    <a:pt x="0" y="189733"/>
                  </a:cubicBezTo>
                  <a:cubicBezTo>
                    <a:pt x="0" y="84946"/>
                    <a:pt x="85004" y="0"/>
                    <a:pt x="189863" y="0"/>
                  </a:cubicBezTo>
                  <a:cubicBezTo>
                    <a:pt x="294721" y="0"/>
                    <a:pt x="379725" y="84946"/>
                    <a:pt x="379725" y="189733"/>
                  </a:cubicBezTo>
                  <a:close/>
                </a:path>
              </a:pathLst>
            </a:custGeom>
            <a:noFill/>
            <a:ln w="21084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EFE388E-6302-C194-2176-DE6A0D9258F1}"/>
                </a:ext>
              </a:extLst>
            </p:cNvPr>
            <p:cNvSpPr/>
            <p:nvPr/>
          </p:nvSpPr>
          <p:spPr>
            <a:xfrm>
              <a:off x="4917823" y="4179334"/>
              <a:ext cx="35125" cy="42928"/>
            </a:xfrm>
            <a:custGeom>
              <a:avLst/>
              <a:gdLst>
                <a:gd name="connsiteX0" fmla="*/ 35125 w 35125"/>
                <a:gd name="connsiteY0" fmla="*/ 17399 h 42928"/>
                <a:gd name="connsiteX1" fmla="*/ 32149 w 35125"/>
                <a:gd name="connsiteY1" fmla="*/ 27062 h 42928"/>
                <a:gd name="connsiteX2" fmla="*/ 24259 w 35125"/>
                <a:gd name="connsiteY2" fmla="*/ 33393 h 42928"/>
                <a:gd name="connsiteX3" fmla="*/ 22701 w 35125"/>
                <a:gd name="connsiteY3" fmla="*/ 34018 h 42928"/>
                <a:gd name="connsiteX4" fmla="*/ 22354 w 35125"/>
                <a:gd name="connsiteY4" fmla="*/ 37093 h 42928"/>
                <a:gd name="connsiteX5" fmla="*/ 20641 w 35125"/>
                <a:gd name="connsiteY5" fmla="*/ 41221 h 42928"/>
                <a:gd name="connsiteX6" fmla="*/ 16512 w 35125"/>
                <a:gd name="connsiteY6" fmla="*/ 42929 h 42928"/>
                <a:gd name="connsiteX7" fmla="*/ 12380 w 35125"/>
                <a:gd name="connsiteY7" fmla="*/ 41221 h 42928"/>
                <a:gd name="connsiteX8" fmla="*/ 10670 w 35125"/>
                <a:gd name="connsiteY8" fmla="*/ 37093 h 42928"/>
                <a:gd name="connsiteX9" fmla="*/ 12730 w 35125"/>
                <a:gd name="connsiteY9" fmla="*/ 27673 h 42928"/>
                <a:gd name="connsiteX10" fmla="*/ 17759 w 35125"/>
                <a:gd name="connsiteY10" fmla="*/ 23432 h 42928"/>
                <a:gd name="connsiteX11" fmla="*/ 19940 w 35125"/>
                <a:gd name="connsiteY11" fmla="*/ 22536 h 42928"/>
                <a:gd name="connsiteX12" fmla="*/ 22705 w 35125"/>
                <a:gd name="connsiteY12" fmla="*/ 20034 h 42928"/>
                <a:gd name="connsiteX13" fmla="*/ 23266 w 35125"/>
                <a:gd name="connsiteY13" fmla="*/ 16345 h 42928"/>
                <a:gd name="connsiteX14" fmla="*/ 21373 w 35125"/>
                <a:gd name="connsiteY14" fmla="*/ 13134 h 42928"/>
                <a:gd name="connsiteX15" fmla="*/ 17872 w 35125"/>
                <a:gd name="connsiteY15" fmla="*/ 11834 h 42928"/>
                <a:gd name="connsiteX16" fmla="*/ 16785 w 35125"/>
                <a:gd name="connsiteY16" fmla="*/ 11834 h 42928"/>
                <a:gd name="connsiteX17" fmla="*/ 13521 w 35125"/>
                <a:gd name="connsiteY17" fmla="*/ 12905 h 42928"/>
                <a:gd name="connsiteX18" fmla="*/ 11562 w 35125"/>
                <a:gd name="connsiteY18" fmla="*/ 15723 h 42928"/>
                <a:gd name="connsiteX19" fmla="*/ 10643 w 35125"/>
                <a:gd name="connsiteY19" fmla="*/ 17870 h 42928"/>
                <a:gd name="connsiteX20" fmla="*/ 8957 w 35125"/>
                <a:gd name="connsiteY20" fmla="*/ 19483 h 42928"/>
                <a:gd name="connsiteX21" fmla="*/ 6772 w 35125"/>
                <a:gd name="connsiteY21" fmla="*/ 20309 h 42928"/>
                <a:gd name="connsiteX22" fmla="*/ 4439 w 35125"/>
                <a:gd name="connsiteY22" fmla="*/ 20214 h 42928"/>
                <a:gd name="connsiteX23" fmla="*/ 2332 w 35125"/>
                <a:gd name="connsiteY23" fmla="*/ 19209 h 42928"/>
                <a:gd name="connsiteX24" fmla="*/ 782 w 35125"/>
                <a:gd name="connsiteY24" fmla="*/ 17466 h 42928"/>
                <a:gd name="connsiteX25" fmla="*/ 42 w 35125"/>
                <a:gd name="connsiteY25" fmla="*/ 15249 h 42928"/>
                <a:gd name="connsiteX26" fmla="*/ 233 w 35125"/>
                <a:gd name="connsiteY26" fmla="*/ 12923 h 42928"/>
                <a:gd name="connsiteX27" fmla="*/ 6281 w 35125"/>
                <a:gd name="connsiteY27" fmla="*/ 3612 h 42928"/>
                <a:gd name="connsiteX28" fmla="*/ 16785 w 35125"/>
                <a:gd name="connsiteY28" fmla="*/ 0 h 42928"/>
                <a:gd name="connsiteX29" fmla="*/ 17872 w 35125"/>
                <a:gd name="connsiteY29" fmla="*/ 0 h 42928"/>
                <a:gd name="connsiteX30" fmla="*/ 24512 w 35125"/>
                <a:gd name="connsiteY30" fmla="*/ 1328 h 42928"/>
                <a:gd name="connsiteX31" fmla="*/ 30128 w 35125"/>
                <a:gd name="connsiteY31" fmla="*/ 5109 h 42928"/>
                <a:gd name="connsiteX32" fmla="*/ 33859 w 35125"/>
                <a:gd name="connsiteY32" fmla="*/ 10755 h 42928"/>
                <a:gd name="connsiteX33" fmla="*/ 35125 w 35125"/>
                <a:gd name="connsiteY33" fmla="*/ 17399 h 4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5125" h="42928">
                  <a:moveTo>
                    <a:pt x="35125" y="17399"/>
                  </a:moveTo>
                  <a:cubicBezTo>
                    <a:pt x="35121" y="20846"/>
                    <a:pt x="34085" y="24209"/>
                    <a:pt x="32149" y="27062"/>
                  </a:cubicBezTo>
                  <a:cubicBezTo>
                    <a:pt x="30214" y="29914"/>
                    <a:pt x="27464" y="32118"/>
                    <a:pt x="24259" y="33393"/>
                  </a:cubicBezTo>
                  <a:lnTo>
                    <a:pt x="22701" y="34018"/>
                  </a:lnTo>
                  <a:cubicBezTo>
                    <a:pt x="22451" y="35023"/>
                    <a:pt x="22335" y="36056"/>
                    <a:pt x="22354" y="37093"/>
                  </a:cubicBezTo>
                  <a:cubicBezTo>
                    <a:pt x="22354" y="38642"/>
                    <a:pt x="21735" y="40129"/>
                    <a:pt x="20641" y="41221"/>
                  </a:cubicBezTo>
                  <a:cubicBezTo>
                    <a:pt x="19546" y="42314"/>
                    <a:pt x="18059" y="42929"/>
                    <a:pt x="16512" y="42929"/>
                  </a:cubicBezTo>
                  <a:cubicBezTo>
                    <a:pt x="14962" y="42929"/>
                    <a:pt x="13474" y="42314"/>
                    <a:pt x="12380" y="41221"/>
                  </a:cubicBezTo>
                  <a:cubicBezTo>
                    <a:pt x="11286" y="40129"/>
                    <a:pt x="10670" y="38642"/>
                    <a:pt x="10670" y="37093"/>
                  </a:cubicBezTo>
                  <a:cubicBezTo>
                    <a:pt x="10553" y="33829"/>
                    <a:pt x="11266" y="30593"/>
                    <a:pt x="12730" y="27673"/>
                  </a:cubicBezTo>
                  <a:cubicBezTo>
                    <a:pt x="13840" y="25698"/>
                    <a:pt x="15624" y="24194"/>
                    <a:pt x="17759" y="23432"/>
                  </a:cubicBezTo>
                  <a:lnTo>
                    <a:pt x="19940" y="22536"/>
                  </a:lnTo>
                  <a:cubicBezTo>
                    <a:pt x="21120" y="22044"/>
                    <a:pt x="22097" y="21159"/>
                    <a:pt x="22705" y="20034"/>
                  </a:cubicBezTo>
                  <a:cubicBezTo>
                    <a:pt x="23309" y="18903"/>
                    <a:pt x="23507" y="17599"/>
                    <a:pt x="23266" y="16345"/>
                  </a:cubicBezTo>
                  <a:cubicBezTo>
                    <a:pt x="23024" y="15087"/>
                    <a:pt x="22354" y="13952"/>
                    <a:pt x="21373" y="13134"/>
                  </a:cubicBezTo>
                  <a:cubicBezTo>
                    <a:pt x="20391" y="12312"/>
                    <a:pt x="19153" y="11851"/>
                    <a:pt x="17872" y="11834"/>
                  </a:cubicBezTo>
                  <a:lnTo>
                    <a:pt x="16785" y="11834"/>
                  </a:lnTo>
                  <a:cubicBezTo>
                    <a:pt x="15609" y="11830"/>
                    <a:pt x="14464" y="12206"/>
                    <a:pt x="13521" y="12905"/>
                  </a:cubicBezTo>
                  <a:cubicBezTo>
                    <a:pt x="12582" y="13612"/>
                    <a:pt x="11893" y="14599"/>
                    <a:pt x="11562" y="15723"/>
                  </a:cubicBezTo>
                  <a:cubicBezTo>
                    <a:pt x="11406" y="16496"/>
                    <a:pt x="11091" y="17223"/>
                    <a:pt x="10643" y="17870"/>
                  </a:cubicBezTo>
                  <a:cubicBezTo>
                    <a:pt x="10195" y="18517"/>
                    <a:pt x="9623" y="19065"/>
                    <a:pt x="8957" y="19483"/>
                  </a:cubicBezTo>
                  <a:cubicBezTo>
                    <a:pt x="8291" y="19901"/>
                    <a:pt x="7551" y="20182"/>
                    <a:pt x="6772" y="20309"/>
                  </a:cubicBezTo>
                  <a:cubicBezTo>
                    <a:pt x="5997" y="20435"/>
                    <a:pt x="5202" y="20400"/>
                    <a:pt x="4439" y="20214"/>
                  </a:cubicBezTo>
                  <a:cubicBezTo>
                    <a:pt x="3676" y="20020"/>
                    <a:pt x="2959" y="19683"/>
                    <a:pt x="2332" y="19209"/>
                  </a:cubicBezTo>
                  <a:cubicBezTo>
                    <a:pt x="1705" y="18738"/>
                    <a:pt x="1175" y="18141"/>
                    <a:pt x="782" y="17466"/>
                  </a:cubicBezTo>
                  <a:cubicBezTo>
                    <a:pt x="389" y="16784"/>
                    <a:pt x="139" y="16029"/>
                    <a:pt x="42" y="15249"/>
                  </a:cubicBezTo>
                  <a:cubicBezTo>
                    <a:pt x="-52" y="14469"/>
                    <a:pt x="11" y="13678"/>
                    <a:pt x="233" y="12923"/>
                  </a:cubicBezTo>
                  <a:cubicBezTo>
                    <a:pt x="1152" y="9234"/>
                    <a:pt x="3282" y="5956"/>
                    <a:pt x="6281" y="3612"/>
                  </a:cubicBezTo>
                  <a:cubicBezTo>
                    <a:pt x="9280" y="1275"/>
                    <a:pt x="12976" y="0"/>
                    <a:pt x="16785" y="0"/>
                  </a:cubicBezTo>
                  <a:lnTo>
                    <a:pt x="17872" y="0"/>
                  </a:lnTo>
                  <a:cubicBezTo>
                    <a:pt x="20154" y="0"/>
                    <a:pt x="22409" y="453"/>
                    <a:pt x="24512" y="1328"/>
                  </a:cubicBezTo>
                  <a:cubicBezTo>
                    <a:pt x="26615" y="2203"/>
                    <a:pt x="28523" y="3489"/>
                    <a:pt x="30128" y="5109"/>
                  </a:cubicBezTo>
                  <a:cubicBezTo>
                    <a:pt x="31733" y="6725"/>
                    <a:pt x="33002" y="8640"/>
                    <a:pt x="33859" y="10755"/>
                  </a:cubicBezTo>
                  <a:cubicBezTo>
                    <a:pt x="34715" y="12863"/>
                    <a:pt x="35148" y="15122"/>
                    <a:pt x="35125" y="17399"/>
                  </a:cubicBezTo>
                  <a:close/>
                </a:path>
              </a:pathLst>
            </a:custGeom>
            <a:solidFill>
              <a:srgbClr val="FFFF00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>
                <a:solidFill>
                  <a:schemeClr val="bg2"/>
                </a:solidFill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89D7CD3-5B6D-7478-49CD-BCE4DC2B167B}"/>
                </a:ext>
              </a:extLst>
            </p:cNvPr>
            <p:cNvSpPr/>
            <p:nvPr/>
          </p:nvSpPr>
          <p:spPr>
            <a:xfrm>
              <a:off x="4928411" y="4226156"/>
              <a:ext cx="11686" cy="11675"/>
            </a:xfrm>
            <a:custGeom>
              <a:avLst/>
              <a:gdLst>
                <a:gd name="connsiteX0" fmla="*/ 985 w 11686"/>
                <a:gd name="connsiteY0" fmla="*/ 2596 h 11675"/>
                <a:gd name="connsiteX1" fmla="*/ 0 w 11686"/>
                <a:gd name="connsiteY1" fmla="*/ 5836 h 11675"/>
                <a:gd name="connsiteX2" fmla="*/ 1714 w 11686"/>
                <a:gd name="connsiteY2" fmla="*/ 9968 h 11675"/>
                <a:gd name="connsiteX3" fmla="*/ 5842 w 11686"/>
                <a:gd name="connsiteY3" fmla="*/ 11675 h 11675"/>
                <a:gd name="connsiteX4" fmla="*/ 9090 w 11686"/>
                <a:gd name="connsiteY4" fmla="*/ 10691 h 11675"/>
                <a:gd name="connsiteX5" fmla="*/ 11240 w 11686"/>
                <a:gd name="connsiteY5" fmla="*/ 8070 h 11675"/>
                <a:gd name="connsiteX6" fmla="*/ 11575 w 11686"/>
                <a:gd name="connsiteY6" fmla="*/ 4701 h 11675"/>
                <a:gd name="connsiteX7" fmla="*/ 9974 w 11686"/>
                <a:gd name="connsiteY7" fmla="*/ 1711 h 11675"/>
                <a:gd name="connsiteX8" fmla="*/ 6983 w 11686"/>
                <a:gd name="connsiteY8" fmla="*/ 112 h 11675"/>
                <a:gd name="connsiteX9" fmla="*/ 3610 w 11686"/>
                <a:gd name="connsiteY9" fmla="*/ 442 h 11675"/>
                <a:gd name="connsiteX10" fmla="*/ 985 w 11686"/>
                <a:gd name="connsiteY10" fmla="*/ 2596 h 1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86" h="11675">
                  <a:moveTo>
                    <a:pt x="985" y="2596"/>
                  </a:moveTo>
                  <a:cubicBezTo>
                    <a:pt x="347" y="3555"/>
                    <a:pt x="0" y="4680"/>
                    <a:pt x="0" y="5836"/>
                  </a:cubicBezTo>
                  <a:cubicBezTo>
                    <a:pt x="0" y="7385"/>
                    <a:pt x="619" y="8871"/>
                    <a:pt x="1714" y="9968"/>
                  </a:cubicBezTo>
                  <a:cubicBezTo>
                    <a:pt x="2808" y="11060"/>
                    <a:pt x="4296" y="11675"/>
                    <a:pt x="5842" y="11675"/>
                  </a:cubicBezTo>
                  <a:cubicBezTo>
                    <a:pt x="6999" y="11675"/>
                    <a:pt x="8128" y="11331"/>
                    <a:pt x="9090" y="10691"/>
                  </a:cubicBezTo>
                  <a:cubicBezTo>
                    <a:pt x="10052" y="10052"/>
                    <a:pt x="10800" y="9138"/>
                    <a:pt x="11240" y="8070"/>
                  </a:cubicBezTo>
                  <a:cubicBezTo>
                    <a:pt x="11684" y="7006"/>
                    <a:pt x="11801" y="5832"/>
                    <a:pt x="11575" y="4701"/>
                  </a:cubicBezTo>
                  <a:cubicBezTo>
                    <a:pt x="11349" y="3569"/>
                    <a:pt x="10792" y="2526"/>
                    <a:pt x="9974" y="1711"/>
                  </a:cubicBezTo>
                  <a:cubicBezTo>
                    <a:pt x="9156" y="895"/>
                    <a:pt x="8116" y="337"/>
                    <a:pt x="6983" y="112"/>
                  </a:cubicBezTo>
                  <a:cubicBezTo>
                    <a:pt x="5850" y="-113"/>
                    <a:pt x="4677" y="3"/>
                    <a:pt x="3610" y="442"/>
                  </a:cubicBezTo>
                  <a:cubicBezTo>
                    <a:pt x="2539" y="885"/>
                    <a:pt x="1628" y="1633"/>
                    <a:pt x="985" y="2596"/>
                  </a:cubicBezTo>
                  <a:close/>
                </a:path>
              </a:pathLst>
            </a:custGeom>
            <a:solidFill>
              <a:srgbClr val="E87980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5171383-493C-38D5-257B-FDA31EFA7491}"/>
                </a:ext>
              </a:extLst>
            </p:cNvPr>
            <p:cNvSpPr/>
            <p:nvPr/>
          </p:nvSpPr>
          <p:spPr>
            <a:xfrm>
              <a:off x="4856342" y="4305913"/>
              <a:ext cx="38977" cy="39014"/>
            </a:xfrm>
            <a:custGeom>
              <a:avLst/>
              <a:gdLst>
                <a:gd name="connsiteX0" fmla="*/ 5861 w 38977"/>
                <a:gd name="connsiteY0" fmla="*/ 11 h 39014"/>
                <a:gd name="connsiteX1" fmla="*/ 1733 w 38977"/>
                <a:gd name="connsiteY1" fmla="*/ 1701 h 39014"/>
                <a:gd name="connsiteX2" fmla="*/ 452 w 38977"/>
                <a:gd name="connsiteY2" fmla="*/ 3619 h 39014"/>
                <a:gd name="connsiteX3" fmla="*/ 0 w 38977"/>
                <a:gd name="connsiteY3" fmla="*/ 5885 h 39014"/>
                <a:gd name="connsiteX4" fmla="*/ 452 w 38977"/>
                <a:gd name="connsiteY4" fmla="*/ 8148 h 39014"/>
                <a:gd name="connsiteX5" fmla="*/ 1733 w 38977"/>
                <a:gd name="connsiteY5" fmla="*/ 10066 h 39014"/>
                <a:gd name="connsiteX6" fmla="*/ 11236 w 38977"/>
                <a:gd name="connsiteY6" fmla="*/ 19564 h 39014"/>
                <a:gd name="connsiteX7" fmla="*/ 1733 w 38977"/>
                <a:gd name="connsiteY7" fmla="*/ 29022 h 39014"/>
                <a:gd name="connsiteX8" fmla="*/ 12 w 38977"/>
                <a:gd name="connsiteY8" fmla="*/ 33154 h 39014"/>
                <a:gd name="connsiteX9" fmla="*/ 1714 w 38977"/>
                <a:gd name="connsiteY9" fmla="*/ 37293 h 39014"/>
                <a:gd name="connsiteX10" fmla="*/ 5850 w 38977"/>
                <a:gd name="connsiteY10" fmla="*/ 39015 h 39014"/>
                <a:gd name="connsiteX11" fmla="*/ 9990 w 38977"/>
                <a:gd name="connsiteY11" fmla="*/ 37311 h 39014"/>
                <a:gd name="connsiteX12" fmla="*/ 19493 w 38977"/>
                <a:gd name="connsiteY12" fmla="*/ 27814 h 39014"/>
                <a:gd name="connsiteX13" fmla="*/ 28996 w 38977"/>
                <a:gd name="connsiteY13" fmla="*/ 37233 h 39014"/>
                <a:gd name="connsiteX14" fmla="*/ 30900 w 38977"/>
                <a:gd name="connsiteY14" fmla="*/ 38498 h 39014"/>
                <a:gd name="connsiteX15" fmla="*/ 33139 w 38977"/>
                <a:gd name="connsiteY15" fmla="*/ 38937 h 39014"/>
                <a:gd name="connsiteX16" fmla="*/ 35379 w 38977"/>
                <a:gd name="connsiteY16" fmla="*/ 38488 h 39014"/>
                <a:gd name="connsiteX17" fmla="*/ 37271 w 38977"/>
                <a:gd name="connsiteY17" fmla="*/ 37216 h 39014"/>
                <a:gd name="connsiteX18" fmla="*/ 38538 w 38977"/>
                <a:gd name="connsiteY18" fmla="*/ 35315 h 39014"/>
                <a:gd name="connsiteX19" fmla="*/ 38977 w 38977"/>
                <a:gd name="connsiteY19" fmla="*/ 33077 h 39014"/>
                <a:gd name="connsiteX20" fmla="*/ 38526 w 38977"/>
                <a:gd name="connsiteY20" fmla="*/ 30839 h 39014"/>
                <a:gd name="connsiteX21" fmla="*/ 37252 w 38977"/>
                <a:gd name="connsiteY21" fmla="*/ 28945 h 39014"/>
                <a:gd name="connsiteX22" fmla="*/ 27749 w 38977"/>
                <a:gd name="connsiteY22" fmla="*/ 19486 h 39014"/>
                <a:gd name="connsiteX23" fmla="*/ 37252 w 38977"/>
                <a:gd name="connsiteY23" fmla="*/ 9989 h 39014"/>
                <a:gd name="connsiteX24" fmla="*/ 38526 w 38977"/>
                <a:gd name="connsiteY24" fmla="*/ 8095 h 39014"/>
                <a:gd name="connsiteX25" fmla="*/ 38977 w 38977"/>
                <a:gd name="connsiteY25" fmla="*/ 5861 h 39014"/>
                <a:gd name="connsiteX26" fmla="*/ 38538 w 38977"/>
                <a:gd name="connsiteY26" fmla="*/ 3619 h 39014"/>
                <a:gd name="connsiteX27" fmla="*/ 37271 w 38977"/>
                <a:gd name="connsiteY27" fmla="*/ 1718 h 39014"/>
                <a:gd name="connsiteX28" fmla="*/ 35379 w 38977"/>
                <a:gd name="connsiteY28" fmla="*/ 446 h 39014"/>
                <a:gd name="connsiteX29" fmla="*/ 33139 w 38977"/>
                <a:gd name="connsiteY29" fmla="*/ 0 h 39014"/>
                <a:gd name="connsiteX30" fmla="*/ 30900 w 38977"/>
                <a:gd name="connsiteY30" fmla="*/ 439 h 39014"/>
                <a:gd name="connsiteX31" fmla="*/ 28996 w 38977"/>
                <a:gd name="connsiteY31" fmla="*/ 1701 h 39014"/>
                <a:gd name="connsiteX32" fmla="*/ 19493 w 38977"/>
                <a:gd name="connsiteY32" fmla="*/ 11198 h 39014"/>
                <a:gd name="connsiteX33" fmla="*/ 9990 w 38977"/>
                <a:gd name="connsiteY33" fmla="*/ 1701 h 39014"/>
                <a:gd name="connsiteX34" fmla="*/ 5861 w 38977"/>
                <a:gd name="connsiteY34" fmla="*/ 11 h 3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977" h="39014">
                  <a:moveTo>
                    <a:pt x="5861" y="11"/>
                  </a:moveTo>
                  <a:cubicBezTo>
                    <a:pt x="4319" y="11"/>
                    <a:pt x="2835" y="619"/>
                    <a:pt x="1733" y="1701"/>
                  </a:cubicBezTo>
                  <a:cubicBezTo>
                    <a:pt x="1184" y="2249"/>
                    <a:pt x="748" y="2902"/>
                    <a:pt x="452" y="3619"/>
                  </a:cubicBezTo>
                  <a:cubicBezTo>
                    <a:pt x="152" y="4339"/>
                    <a:pt x="0" y="5109"/>
                    <a:pt x="0" y="5885"/>
                  </a:cubicBezTo>
                  <a:cubicBezTo>
                    <a:pt x="0" y="6662"/>
                    <a:pt x="152" y="7431"/>
                    <a:pt x="452" y="8148"/>
                  </a:cubicBezTo>
                  <a:cubicBezTo>
                    <a:pt x="748" y="8865"/>
                    <a:pt x="1184" y="9518"/>
                    <a:pt x="1733" y="10066"/>
                  </a:cubicBezTo>
                  <a:lnTo>
                    <a:pt x="11236" y="19564"/>
                  </a:lnTo>
                  <a:lnTo>
                    <a:pt x="1733" y="29022"/>
                  </a:lnTo>
                  <a:cubicBezTo>
                    <a:pt x="635" y="30115"/>
                    <a:pt x="15" y="31601"/>
                    <a:pt x="12" y="33154"/>
                  </a:cubicBezTo>
                  <a:cubicBezTo>
                    <a:pt x="8" y="34704"/>
                    <a:pt x="619" y="36193"/>
                    <a:pt x="1714" y="37293"/>
                  </a:cubicBezTo>
                  <a:cubicBezTo>
                    <a:pt x="2812" y="38393"/>
                    <a:pt x="4300" y="39011"/>
                    <a:pt x="5850" y="39015"/>
                  </a:cubicBezTo>
                  <a:cubicBezTo>
                    <a:pt x="7404" y="39018"/>
                    <a:pt x="8892" y="38403"/>
                    <a:pt x="9990" y="37311"/>
                  </a:cubicBezTo>
                  <a:lnTo>
                    <a:pt x="19493" y="27814"/>
                  </a:lnTo>
                  <a:lnTo>
                    <a:pt x="28996" y="37233"/>
                  </a:lnTo>
                  <a:cubicBezTo>
                    <a:pt x="29541" y="37774"/>
                    <a:pt x="30187" y="38207"/>
                    <a:pt x="30900" y="38498"/>
                  </a:cubicBezTo>
                  <a:cubicBezTo>
                    <a:pt x="31609" y="38790"/>
                    <a:pt x="32372" y="38937"/>
                    <a:pt x="33139" y="38937"/>
                  </a:cubicBezTo>
                  <a:cubicBezTo>
                    <a:pt x="33907" y="38934"/>
                    <a:pt x="34670" y="38783"/>
                    <a:pt x="35379" y="38488"/>
                  </a:cubicBezTo>
                  <a:cubicBezTo>
                    <a:pt x="36088" y="38193"/>
                    <a:pt x="36730" y="37760"/>
                    <a:pt x="37271" y="37216"/>
                  </a:cubicBezTo>
                  <a:cubicBezTo>
                    <a:pt x="37817" y="36668"/>
                    <a:pt x="38245" y="36028"/>
                    <a:pt x="38538" y="35315"/>
                  </a:cubicBezTo>
                  <a:cubicBezTo>
                    <a:pt x="38829" y="34602"/>
                    <a:pt x="38981" y="33843"/>
                    <a:pt x="38977" y="33077"/>
                  </a:cubicBezTo>
                  <a:cubicBezTo>
                    <a:pt x="38977" y="32307"/>
                    <a:pt x="38822" y="31548"/>
                    <a:pt x="38526" y="30839"/>
                  </a:cubicBezTo>
                  <a:cubicBezTo>
                    <a:pt x="38230" y="30132"/>
                    <a:pt x="37797" y="29486"/>
                    <a:pt x="37252" y="28945"/>
                  </a:cubicBezTo>
                  <a:lnTo>
                    <a:pt x="27749" y="19486"/>
                  </a:lnTo>
                  <a:lnTo>
                    <a:pt x="37252" y="9989"/>
                  </a:lnTo>
                  <a:cubicBezTo>
                    <a:pt x="37797" y="9448"/>
                    <a:pt x="38230" y="8805"/>
                    <a:pt x="38526" y="8095"/>
                  </a:cubicBezTo>
                  <a:cubicBezTo>
                    <a:pt x="38822" y="7386"/>
                    <a:pt x="38977" y="6627"/>
                    <a:pt x="38977" y="5861"/>
                  </a:cubicBezTo>
                  <a:cubicBezTo>
                    <a:pt x="38981" y="5091"/>
                    <a:pt x="38829" y="4332"/>
                    <a:pt x="38538" y="3619"/>
                  </a:cubicBezTo>
                  <a:cubicBezTo>
                    <a:pt x="38245" y="2909"/>
                    <a:pt x="37817" y="2263"/>
                    <a:pt x="37271" y="1718"/>
                  </a:cubicBezTo>
                  <a:cubicBezTo>
                    <a:pt x="36730" y="1174"/>
                    <a:pt x="36088" y="741"/>
                    <a:pt x="35379" y="446"/>
                  </a:cubicBezTo>
                  <a:cubicBezTo>
                    <a:pt x="34670" y="151"/>
                    <a:pt x="33907" y="0"/>
                    <a:pt x="33139" y="0"/>
                  </a:cubicBezTo>
                  <a:cubicBezTo>
                    <a:pt x="32372" y="-3"/>
                    <a:pt x="31609" y="148"/>
                    <a:pt x="30900" y="439"/>
                  </a:cubicBezTo>
                  <a:cubicBezTo>
                    <a:pt x="30187" y="731"/>
                    <a:pt x="29541" y="1160"/>
                    <a:pt x="28996" y="1701"/>
                  </a:cubicBezTo>
                  <a:lnTo>
                    <a:pt x="19493" y="11198"/>
                  </a:lnTo>
                  <a:lnTo>
                    <a:pt x="9990" y="1701"/>
                  </a:lnTo>
                  <a:cubicBezTo>
                    <a:pt x="8892" y="619"/>
                    <a:pt x="7408" y="11"/>
                    <a:pt x="5861" y="11"/>
                  </a:cubicBezTo>
                  <a:close/>
                </a:path>
              </a:pathLst>
            </a:custGeom>
            <a:solidFill>
              <a:srgbClr val="FFFF00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768EBA-7793-07AD-7CA8-7EE4B84AB1CF}"/>
                </a:ext>
              </a:extLst>
            </p:cNvPr>
            <p:cNvSpPr/>
            <p:nvPr/>
          </p:nvSpPr>
          <p:spPr>
            <a:xfrm>
              <a:off x="4823252" y="4156102"/>
              <a:ext cx="229782" cy="221839"/>
            </a:xfrm>
            <a:custGeom>
              <a:avLst/>
              <a:gdLst>
                <a:gd name="connsiteX0" fmla="*/ 58419 w 229782"/>
                <a:gd name="connsiteY0" fmla="*/ 52538 h 221839"/>
                <a:gd name="connsiteX1" fmla="*/ 110997 w 229782"/>
                <a:gd name="connsiteY1" fmla="*/ 0 h 221839"/>
                <a:gd name="connsiteX2" fmla="*/ 163574 w 229782"/>
                <a:gd name="connsiteY2" fmla="*/ 52538 h 221839"/>
                <a:gd name="connsiteX3" fmla="*/ 145760 w 229782"/>
                <a:gd name="connsiteY3" fmla="*/ 91957 h 221839"/>
                <a:gd name="connsiteX4" fmla="*/ 159866 w 229782"/>
                <a:gd name="connsiteY4" fmla="*/ 119679 h 221839"/>
                <a:gd name="connsiteX5" fmla="*/ 177205 w 229782"/>
                <a:gd name="connsiteY5" fmla="*/ 116756 h 221839"/>
                <a:gd name="connsiteX6" fmla="*/ 229783 w 229782"/>
                <a:gd name="connsiteY6" fmla="*/ 169298 h 221839"/>
                <a:gd name="connsiteX7" fmla="*/ 177205 w 229782"/>
                <a:gd name="connsiteY7" fmla="*/ 221840 h 221839"/>
                <a:gd name="connsiteX8" fmla="*/ 124628 w 229782"/>
                <a:gd name="connsiteY8" fmla="*/ 169298 h 221839"/>
                <a:gd name="connsiteX9" fmla="*/ 149331 w 229782"/>
                <a:gd name="connsiteY9" fmla="*/ 124739 h 221839"/>
                <a:gd name="connsiteX10" fmla="*/ 136093 w 229782"/>
                <a:gd name="connsiteY10" fmla="*/ 98717 h 221839"/>
                <a:gd name="connsiteX11" fmla="*/ 110997 w 229782"/>
                <a:gd name="connsiteY11" fmla="*/ 105080 h 221839"/>
                <a:gd name="connsiteX12" fmla="*/ 89004 w 229782"/>
                <a:gd name="connsiteY12" fmla="*/ 100274 h 221839"/>
                <a:gd name="connsiteX13" fmla="*/ 77444 w 229782"/>
                <a:gd name="connsiteY13" fmla="*/ 122993 h 221839"/>
                <a:gd name="connsiteX14" fmla="*/ 105155 w 229782"/>
                <a:gd name="connsiteY14" fmla="*/ 169298 h 221839"/>
                <a:gd name="connsiteX15" fmla="*/ 52578 w 229782"/>
                <a:gd name="connsiteY15" fmla="*/ 221840 h 221839"/>
                <a:gd name="connsiteX16" fmla="*/ 0 w 229782"/>
                <a:gd name="connsiteY16" fmla="*/ 169298 h 221839"/>
                <a:gd name="connsiteX17" fmla="*/ 52578 w 229782"/>
                <a:gd name="connsiteY17" fmla="*/ 116756 h 221839"/>
                <a:gd name="connsiteX18" fmla="*/ 66555 w 229782"/>
                <a:gd name="connsiteY18" fmla="*/ 118632 h 221839"/>
                <a:gd name="connsiteX19" fmla="*/ 78979 w 229782"/>
                <a:gd name="connsiteY19" fmla="*/ 94216 h 221839"/>
                <a:gd name="connsiteX20" fmla="*/ 58419 w 229782"/>
                <a:gd name="connsiteY20" fmla="*/ 52538 h 221839"/>
                <a:gd name="connsiteX21" fmla="*/ 110997 w 229782"/>
                <a:gd name="connsiteY21" fmla="*/ 11676 h 221839"/>
                <a:gd name="connsiteX22" fmla="*/ 70103 w 229782"/>
                <a:gd name="connsiteY22" fmla="*/ 52538 h 221839"/>
                <a:gd name="connsiteX23" fmla="*/ 110997 w 229782"/>
                <a:gd name="connsiteY23" fmla="*/ 93405 h 221839"/>
                <a:gd name="connsiteX24" fmla="*/ 151890 w 229782"/>
                <a:gd name="connsiteY24" fmla="*/ 52538 h 221839"/>
                <a:gd name="connsiteX25" fmla="*/ 110997 w 229782"/>
                <a:gd name="connsiteY25" fmla="*/ 11676 h 221839"/>
                <a:gd name="connsiteX26" fmla="*/ 11684 w 229782"/>
                <a:gd name="connsiteY26" fmla="*/ 169298 h 221839"/>
                <a:gd name="connsiteX27" fmla="*/ 52578 w 229782"/>
                <a:gd name="connsiteY27" fmla="*/ 128431 h 221839"/>
                <a:gd name="connsiteX28" fmla="*/ 93471 w 229782"/>
                <a:gd name="connsiteY28" fmla="*/ 169298 h 221839"/>
                <a:gd name="connsiteX29" fmla="*/ 52578 w 229782"/>
                <a:gd name="connsiteY29" fmla="*/ 210164 h 221839"/>
                <a:gd name="connsiteX30" fmla="*/ 11684 w 229782"/>
                <a:gd name="connsiteY30" fmla="*/ 169298 h 221839"/>
                <a:gd name="connsiteX31" fmla="*/ 136312 w 229782"/>
                <a:gd name="connsiteY31" fmla="*/ 169298 h 221839"/>
                <a:gd name="connsiteX32" fmla="*/ 177205 w 229782"/>
                <a:gd name="connsiteY32" fmla="*/ 128431 h 221839"/>
                <a:gd name="connsiteX33" fmla="*/ 218099 w 229782"/>
                <a:gd name="connsiteY33" fmla="*/ 169298 h 221839"/>
                <a:gd name="connsiteX34" fmla="*/ 177205 w 229782"/>
                <a:gd name="connsiteY34" fmla="*/ 210164 h 221839"/>
                <a:gd name="connsiteX35" fmla="*/ 136312 w 229782"/>
                <a:gd name="connsiteY35" fmla="*/ 169298 h 22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29782" h="221839">
                  <a:moveTo>
                    <a:pt x="58419" y="52538"/>
                  </a:moveTo>
                  <a:cubicBezTo>
                    <a:pt x="58419" y="23520"/>
                    <a:pt x="81958" y="0"/>
                    <a:pt x="110997" y="0"/>
                  </a:cubicBezTo>
                  <a:cubicBezTo>
                    <a:pt x="140035" y="0"/>
                    <a:pt x="163574" y="23520"/>
                    <a:pt x="163574" y="52538"/>
                  </a:cubicBezTo>
                  <a:cubicBezTo>
                    <a:pt x="163574" y="68237"/>
                    <a:pt x="156684" y="82330"/>
                    <a:pt x="145760" y="91957"/>
                  </a:cubicBezTo>
                  <a:lnTo>
                    <a:pt x="159866" y="119679"/>
                  </a:lnTo>
                  <a:cubicBezTo>
                    <a:pt x="165295" y="117785"/>
                    <a:pt x="171129" y="116756"/>
                    <a:pt x="177205" y="116756"/>
                  </a:cubicBezTo>
                  <a:cubicBezTo>
                    <a:pt x="206243" y="116756"/>
                    <a:pt x="229783" y="140279"/>
                    <a:pt x="229783" y="169298"/>
                  </a:cubicBezTo>
                  <a:cubicBezTo>
                    <a:pt x="229783" y="198313"/>
                    <a:pt x="206243" y="221840"/>
                    <a:pt x="177205" y="221840"/>
                  </a:cubicBezTo>
                  <a:cubicBezTo>
                    <a:pt x="148167" y="221840"/>
                    <a:pt x="124628" y="198313"/>
                    <a:pt x="124628" y="169298"/>
                  </a:cubicBezTo>
                  <a:cubicBezTo>
                    <a:pt x="124628" y="150507"/>
                    <a:pt x="134493" y="134025"/>
                    <a:pt x="149331" y="124739"/>
                  </a:cubicBezTo>
                  <a:lnTo>
                    <a:pt x="136093" y="98717"/>
                  </a:lnTo>
                  <a:cubicBezTo>
                    <a:pt x="128635" y="102772"/>
                    <a:pt x="120087" y="105080"/>
                    <a:pt x="110997" y="105080"/>
                  </a:cubicBezTo>
                  <a:cubicBezTo>
                    <a:pt x="103145" y="105080"/>
                    <a:pt x="95695" y="103359"/>
                    <a:pt x="89004" y="100274"/>
                  </a:cubicBezTo>
                  <a:lnTo>
                    <a:pt x="77444" y="122993"/>
                  </a:lnTo>
                  <a:cubicBezTo>
                    <a:pt x="93942" y="131857"/>
                    <a:pt x="105155" y="149267"/>
                    <a:pt x="105155" y="169298"/>
                  </a:cubicBezTo>
                  <a:cubicBezTo>
                    <a:pt x="105155" y="198313"/>
                    <a:pt x="81616" y="221840"/>
                    <a:pt x="52578" y="221840"/>
                  </a:cubicBezTo>
                  <a:cubicBezTo>
                    <a:pt x="23539" y="221840"/>
                    <a:pt x="0" y="198313"/>
                    <a:pt x="0" y="169298"/>
                  </a:cubicBezTo>
                  <a:cubicBezTo>
                    <a:pt x="0" y="140279"/>
                    <a:pt x="23539" y="116756"/>
                    <a:pt x="52578" y="116756"/>
                  </a:cubicBezTo>
                  <a:cubicBezTo>
                    <a:pt x="57418" y="116756"/>
                    <a:pt x="62104" y="117406"/>
                    <a:pt x="66555" y="118632"/>
                  </a:cubicBezTo>
                  <a:lnTo>
                    <a:pt x="78979" y="94216"/>
                  </a:lnTo>
                  <a:cubicBezTo>
                    <a:pt x="66477" y="84610"/>
                    <a:pt x="58419" y="69516"/>
                    <a:pt x="58419" y="52538"/>
                  </a:cubicBezTo>
                  <a:close/>
                  <a:moveTo>
                    <a:pt x="110997" y="11676"/>
                  </a:moveTo>
                  <a:cubicBezTo>
                    <a:pt x="88412" y="11676"/>
                    <a:pt x="70103" y="29971"/>
                    <a:pt x="70103" y="52538"/>
                  </a:cubicBezTo>
                  <a:cubicBezTo>
                    <a:pt x="70103" y="75106"/>
                    <a:pt x="88412" y="93405"/>
                    <a:pt x="110997" y="93405"/>
                  </a:cubicBezTo>
                  <a:cubicBezTo>
                    <a:pt x="133582" y="93405"/>
                    <a:pt x="151890" y="75106"/>
                    <a:pt x="151890" y="52538"/>
                  </a:cubicBezTo>
                  <a:cubicBezTo>
                    <a:pt x="151890" y="29971"/>
                    <a:pt x="133582" y="11676"/>
                    <a:pt x="110997" y="11676"/>
                  </a:cubicBezTo>
                  <a:close/>
                  <a:moveTo>
                    <a:pt x="11684" y="169298"/>
                  </a:moveTo>
                  <a:cubicBezTo>
                    <a:pt x="11684" y="146730"/>
                    <a:pt x="29993" y="128431"/>
                    <a:pt x="52578" y="128431"/>
                  </a:cubicBezTo>
                  <a:cubicBezTo>
                    <a:pt x="75162" y="128431"/>
                    <a:pt x="93471" y="146730"/>
                    <a:pt x="93471" y="169298"/>
                  </a:cubicBezTo>
                  <a:cubicBezTo>
                    <a:pt x="93471" y="191865"/>
                    <a:pt x="75162" y="210164"/>
                    <a:pt x="52578" y="210164"/>
                  </a:cubicBezTo>
                  <a:cubicBezTo>
                    <a:pt x="29993" y="210164"/>
                    <a:pt x="11684" y="191865"/>
                    <a:pt x="11684" y="169298"/>
                  </a:cubicBezTo>
                  <a:close/>
                  <a:moveTo>
                    <a:pt x="136312" y="169298"/>
                  </a:moveTo>
                  <a:cubicBezTo>
                    <a:pt x="136312" y="146730"/>
                    <a:pt x="154620" y="128431"/>
                    <a:pt x="177205" y="128431"/>
                  </a:cubicBezTo>
                  <a:cubicBezTo>
                    <a:pt x="199790" y="128431"/>
                    <a:pt x="218099" y="146730"/>
                    <a:pt x="218099" y="169298"/>
                  </a:cubicBezTo>
                  <a:cubicBezTo>
                    <a:pt x="218099" y="191865"/>
                    <a:pt x="199790" y="210164"/>
                    <a:pt x="177205" y="210164"/>
                  </a:cubicBezTo>
                  <a:cubicBezTo>
                    <a:pt x="154620" y="210164"/>
                    <a:pt x="136312" y="191865"/>
                    <a:pt x="136312" y="169298"/>
                  </a:cubicBezTo>
                  <a:close/>
                </a:path>
              </a:pathLst>
            </a:custGeom>
            <a:solidFill>
              <a:srgbClr val="FFFF00"/>
            </a:solidFill>
            <a:ln w="35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RU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4B30A68-5EB6-1D26-83A8-522D976CC46E}"/>
                </a:ext>
              </a:extLst>
            </p:cNvPr>
            <p:cNvSpPr/>
            <p:nvPr/>
          </p:nvSpPr>
          <p:spPr>
            <a:xfrm>
              <a:off x="4957107" y="4282453"/>
              <a:ext cx="87899" cy="87839"/>
            </a:xfrm>
            <a:custGeom>
              <a:avLst/>
              <a:gdLst>
                <a:gd name="connsiteX0" fmla="*/ 87899 w 87899"/>
                <a:gd name="connsiteY0" fmla="*/ 43920 h 87839"/>
                <a:gd name="connsiteX1" fmla="*/ 43950 w 87899"/>
                <a:gd name="connsiteY1" fmla="*/ 87839 h 87839"/>
                <a:gd name="connsiteX2" fmla="*/ 0 w 87899"/>
                <a:gd name="connsiteY2" fmla="*/ 43920 h 87839"/>
                <a:gd name="connsiteX3" fmla="*/ 43950 w 87899"/>
                <a:gd name="connsiteY3" fmla="*/ 0 h 87839"/>
                <a:gd name="connsiteX4" fmla="*/ 87899 w 87899"/>
                <a:gd name="connsiteY4" fmla="*/ 43920 h 8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899" h="87839">
                  <a:moveTo>
                    <a:pt x="87899" y="43920"/>
                  </a:moveTo>
                  <a:cubicBezTo>
                    <a:pt x="87899" y="68176"/>
                    <a:pt x="68222" y="87839"/>
                    <a:pt x="43950" y="87839"/>
                  </a:cubicBezTo>
                  <a:cubicBezTo>
                    <a:pt x="19677" y="87839"/>
                    <a:pt x="0" y="68176"/>
                    <a:pt x="0" y="43920"/>
                  </a:cubicBezTo>
                  <a:cubicBezTo>
                    <a:pt x="0" y="19663"/>
                    <a:pt x="19677" y="0"/>
                    <a:pt x="43950" y="0"/>
                  </a:cubicBezTo>
                  <a:cubicBezTo>
                    <a:pt x="68222" y="0"/>
                    <a:pt x="87899" y="19663"/>
                    <a:pt x="87899" y="4392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7570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86674D2-6A72-7B76-D900-F44EF2BF750B}"/>
                </a:ext>
              </a:extLst>
            </p:cNvPr>
            <p:cNvSpPr/>
            <p:nvPr/>
          </p:nvSpPr>
          <p:spPr>
            <a:xfrm>
              <a:off x="4976444" y="4308805"/>
              <a:ext cx="50653" cy="35044"/>
            </a:xfrm>
            <a:custGeom>
              <a:avLst/>
              <a:gdLst>
                <a:gd name="connsiteX0" fmla="*/ 50206 w 50653"/>
                <a:gd name="connsiteY0" fmla="*/ 3587 h 35044"/>
                <a:gd name="connsiteX1" fmla="*/ 48924 w 50653"/>
                <a:gd name="connsiteY1" fmla="*/ 1690 h 35044"/>
                <a:gd name="connsiteX2" fmla="*/ 44796 w 50653"/>
                <a:gd name="connsiteY2" fmla="*/ 0 h 35044"/>
                <a:gd name="connsiteX3" fmla="*/ 40668 w 50653"/>
                <a:gd name="connsiteY3" fmla="*/ 1690 h 35044"/>
                <a:gd name="connsiteX4" fmla="*/ 21428 w 50653"/>
                <a:gd name="connsiteY4" fmla="*/ 20916 h 35044"/>
                <a:gd name="connsiteX5" fmla="*/ 9978 w 50653"/>
                <a:gd name="connsiteY5" fmla="*/ 9473 h 35044"/>
                <a:gd name="connsiteX6" fmla="*/ 5838 w 50653"/>
                <a:gd name="connsiteY6" fmla="*/ 7772 h 35044"/>
                <a:gd name="connsiteX7" fmla="*/ 1702 w 50653"/>
                <a:gd name="connsiteY7" fmla="*/ 9494 h 35044"/>
                <a:gd name="connsiteX8" fmla="*/ 0 w 50653"/>
                <a:gd name="connsiteY8" fmla="*/ 13633 h 35044"/>
                <a:gd name="connsiteX9" fmla="*/ 1721 w 50653"/>
                <a:gd name="connsiteY9" fmla="*/ 17765 h 35044"/>
                <a:gd name="connsiteX10" fmla="*/ 17300 w 50653"/>
                <a:gd name="connsiteY10" fmla="*/ 33330 h 35044"/>
                <a:gd name="connsiteX11" fmla="*/ 21428 w 50653"/>
                <a:gd name="connsiteY11" fmla="*/ 35044 h 35044"/>
                <a:gd name="connsiteX12" fmla="*/ 25557 w 50653"/>
                <a:gd name="connsiteY12" fmla="*/ 33330 h 35044"/>
                <a:gd name="connsiteX13" fmla="*/ 48924 w 50653"/>
                <a:gd name="connsiteY13" fmla="*/ 9979 h 35044"/>
                <a:gd name="connsiteX14" fmla="*/ 50206 w 50653"/>
                <a:gd name="connsiteY14" fmla="*/ 8081 h 35044"/>
                <a:gd name="connsiteX15" fmla="*/ 50654 w 50653"/>
                <a:gd name="connsiteY15" fmla="*/ 5832 h 35044"/>
                <a:gd name="connsiteX16" fmla="*/ 50206 w 50653"/>
                <a:gd name="connsiteY16" fmla="*/ 3587 h 3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653" h="35044">
                  <a:moveTo>
                    <a:pt x="50206" y="3587"/>
                  </a:moveTo>
                  <a:cubicBezTo>
                    <a:pt x="49910" y="2881"/>
                    <a:pt x="49473" y="2235"/>
                    <a:pt x="48924" y="1690"/>
                  </a:cubicBezTo>
                  <a:cubicBezTo>
                    <a:pt x="47826" y="608"/>
                    <a:pt x="46342" y="0"/>
                    <a:pt x="44796" y="0"/>
                  </a:cubicBezTo>
                  <a:cubicBezTo>
                    <a:pt x="43254" y="0"/>
                    <a:pt x="41770" y="608"/>
                    <a:pt x="40668" y="1690"/>
                  </a:cubicBezTo>
                  <a:lnTo>
                    <a:pt x="21428" y="20916"/>
                  </a:lnTo>
                  <a:lnTo>
                    <a:pt x="9978" y="9473"/>
                  </a:lnTo>
                  <a:cubicBezTo>
                    <a:pt x="8880" y="8380"/>
                    <a:pt x="7392" y="7768"/>
                    <a:pt x="5838" y="7772"/>
                  </a:cubicBezTo>
                  <a:cubicBezTo>
                    <a:pt x="4288" y="7772"/>
                    <a:pt x="2800" y="8394"/>
                    <a:pt x="1702" y="9494"/>
                  </a:cubicBezTo>
                  <a:cubicBezTo>
                    <a:pt x="608" y="10593"/>
                    <a:pt x="-4" y="12080"/>
                    <a:pt x="0" y="13633"/>
                  </a:cubicBezTo>
                  <a:cubicBezTo>
                    <a:pt x="4" y="15182"/>
                    <a:pt x="623" y="16668"/>
                    <a:pt x="1721" y="17765"/>
                  </a:cubicBezTo>
                  <a:lnTo>
                    <a:pt x="17300" y="33330"/>
                  </a:lnTo>
                  <a:cubicBezTo>
                    <a:pt x="18402" y="34419"/>
                    <a:pt x="19882" y="35034"/>
                    <a:pt x="21428" y="35044"/>
                  </a:cubicBezTo>
                  <a:cubicBezTo>
                    <a:pt x="22978" y="35044"/>
                    <a:pt x="24462" y="34430"/>
                    <a:pt x="25557" y="33330"/>
                  </a:cubicBezTo>
                  <a:lnTo>
                    <a:pt x="48924" y="9979"/>
                  </a:lnTo>
                  <a:cubicBezTo>
                    <a:pt x="49473" y="9437"/>
                    <a:pt x="49910" y="8791"/>
                    <a:pt x="50206" y="8081"/>
                  </a:cubicBezTo>
                  <a:cubicBezTo>
                    <a:pt x="50501" y="7368"/>
                    <a:pt x="50654" y="6606"/>
                    <a:pt x="50654" y="5832"/>
                  </a:cubicBezTo>
                  <a:cubicBezTo>
                    <a:pt x="50654" y="5063"/>
                    <a:pt x="50501" y="4301"/>
                    <a:pt x="50206" y="3587"/>
                  </a:cubicBezTo>
                  <a:close/>
                </a:path>
              </a:pathLst>
            </a:custGeom>
            <a:solidFill>
              <a:srgbClr val="000000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3C06319-BF99-E275-FC27-1816046384B5}"/>
                </a:ext>
              </a:extLst>
            </p:cNvPr>
            <p:cNvSpPr/>
            <p:nvPr/>
          </p:nvSpPr>
          <p:spPr>
            <a:xfrm>
              <a:off x="5536441" y="2583270"/>
              <a:ext cx="712584" cy="338752"/>
            </a:xfrm>
            <a:custGeom>
              <a:avLst/>
              <a:gdLst>
                <a:gd name="connsiteX0" fmla="*/ 712585 w 712584"/>
                <a:gd name="connsiteY0" fmla="*/ 7027 h 338752"/>
                <a:gd name="connsiteX1" fmla="*/ 705553 w 712584"/>
                <a:gd name="connsiteY1" fmla="*/ 0 h 338752"/>
                <a:gd name="connsiteX2" fmla="*/ 698521 w 712584"/>
                <a:gd name="connsiteY2" fmla="*/ 7027 h 338752"/>
                <a:gd name="connsiteX3" fmla="*/ 712585 w 712584"/>
                <a:gd name="connsiteY3" fmla="*/ 7027 h 338752"/>
                <a:gd name="connsiteX4" fmla="*/ 705553 w 712584"/>
                <a:gd name="connsiteY4" fmla="*/ 152394 h 338752"/>
                <a:gd name="connsiteX5" fmla="*/ 698521 w 712584"/>
                <a:gd name="connsiteY5" fmla="*/ 152394 h 338752"/>
                <a:gd name="connsiteX6" fmla="*/ 698521 w 712584"/>
                <a:gd name="connsiteY6" fmla="*/ 152394 h 338752"/>
                <a:gd name="connsiteX7" fmla="*/ 705553 w 712584"/>
                <a:gd name="connsiteY7" fmla="*/ 152394 h 338752"/>
                <a:gd name="connsiteX8" fmla="*/ 651245 w 712584"/>
                <a:gd name="connsiteY8" fmla="*/ 205519 h 338752"/>
                <a:gd name="connsiteX9" fmla="*/ 651245 w 712584"/>
                <a:gd name="connsiteY9" fmla="*/ 198492 h 338752"/>
                <a:gd name="connsiteX10" fmla="*/ 651245 w 712584"/>
                <a:gd name="connsiteY10" fmla="*/ 198492 h 338752"/>
                <a:gd name="connsiteX11" fmla="*/ 651245 w 712584"/>
                <a:gd name="connsiteY11" fmla="*/ 205519 h 338752"/>
                <a:gd name="connsiteX12" fmla="*/ 106090 w 712584"/>
                <a:gd name="connsiteY12" fmla="*/ 205519 h 338752"/>
                <a:gd name="connsiteX13" fmla="*/ 106090 w 712584"/>
                <a:gd name="connsiteY13" fmla="*/ 212546 h 338752"/>
                <a:gd name="connsiteX14" fmla="*/ 106090 w 712584"/>
                <a:gd name="connsiteY14" fmla="*/ 212546 h 338752"/>
                <a:gd name="connsiteX15" fmla="*/ 106090 w 712584"/>
                <a:gd name="connsiteY15" fmla="*/ 205519 h 338752"/>
                <a:gd name="connsiteX16" fmla="*/ 51782 w 712584"/>
                <a:gd name="connsiteY16" fmla="*/ 258644 h 338752"/>
                <a:gd name="connsiteX17" fmla="*/ 58814 w 712584"/>
                <a:gd name="connsiteY17" fmla="*/ 258644 h 338752"/>
                <a:gd name="connsiteX18" fmla="*/ 58814 w 712584"/>
                <a:gd name="connsiteY18" fmla="*/ 258641 h 338752"/>
                <a:gd name="connsiteX19" fmla="*/ 51782 w 712584"/>
                <a:gd name="connsiteY19" fmla="*/ 258644 h 338752"/>
                <a:gd name="connsiteX20" fmla="*/ 46811 w 712584"/>
                <a:gd name="connsiteY20" fmla="*/ 336695 h 338752"/>
                <a:gd name="connsiteX21" fmla="*/ 56754 w 712584"/>
                <a:gd name="connsiteY21" fmla="*/ 336695 h 338752"/>
                <a:gd name="connsiteX22" fmla="*/ 101505 w 712584"/>
                <a:gd name="connsiteY22" fmla="*/ 291974 h 338752"/>
                <a:gd name="connsiteX23" fmla="*/ 101505 w 712584"/>
                <a:gd name="connsiteY23" fmla="*/ 282038 h 338752"/>
                <a:gd name="connsiteX24" fmla="*/ 91562 w 712584"/>
                <a:gd name="connsiteY24" fmla="*/ 282038 h 338752"/>
                <a:gd name="connsiteX25" fmla="*/ 51782 w 712584"/>
                <a:gd name="connsiteY25" fmla="*/ 321787 h 338752"/>
                <a:gd name="connsiteX26" fmla="*/ 12003 w 712584"/>
                <a:gd name="connsiteY26" fmla="*/ 282038 h 338752"/>
                <a:gd name="connsiteX27" fmla="*/ 2059 w 712584"/>
                <a:gd name="connsiteY27" fmla="*/ 282038 h 338752"/>
                <a:gd name="connsiteX28" fmla="*/ 2059 w 712584"/>
                <a:gd name="connsiteY28" fmla="*/ 291974 h 338752"/>
                <a:gd name="connsiteX29" fmla="*/ 46811 w 712584"/>
                <a:gd name="connsiteY29" fmla="*/ 336695 h 338752"/>
                <a:gd name="connsiteX30" fmla="*/ 705553 w 712584"/>
                <a:gd name="connsiteY30" fmla="*/ 7027 h 338752"/>
                <a:gd name="connsiteX31" fmla="*/ 698521 w 712584"/>
                <a:gd name="connsiteY31" fmla="*/ 7027 h 338752"/>
                <a:gd name="connsiteX32" fmla="*/ 698521 w 712584"/>
                <a:gd name="connsiteY32" fmla="*/ 152394 h 338752"/>
                <a:gd name="connsiteX33" fmla="*/ 705553 w 712584"/>
                <a:gd name="connsiteY33" fmla="*/ 152394 h 338752"/>
                <a:gd name="connsiteX34" fmla="*/ 712585 w 712584"/>
                <a:gd name="connsiteY34" fmla="*/ 152394 h 338752"/>
                <a:gd name="connsiteX35" fmla="*/ 712585 w 712584"/>
                <a:gd name="connsiteY35" fmla="*/ 7027 h 338752"/>
                <a:gd name="connsiteX36" fmla="*/ 705553 w 712584"/>
                <a:gd name="connsiteY36" fmla="*/ 7027 h 338752"/>
                <a:gd name="connsiteX37" fmla="*/ 705553 w 712584"/>
                <a:gd name="connsiteY37" fmla="*/ 152394 h 338752"/>
                <a:gd name="connsiteX38" fmla="*/ 698521 w 712584"/>
                <a:gd name="connsiteY38" fmla="*/ 152394 h 338752"/>
                <a:gd name="connsiteX39" fmla="*/ 694945 w 712584"/>
                <a:gd name="connsiteY39" fmla="*/ 169986 h 338752"/>
                <a:gd name="connsiteX40" fmla="*/ 701422 w 712584"/>
                <a:gd name="connsiteY40" fmla="*/ 172723 h 338752"/>
                <a:gd name="connsiteX41" fmla="*/ 707898 w 712584"/>
                <a:gd name="connsiteY41" fmla="*/ 175464 h 338752"/>
                <a:gd name="connsiteX42" fmla="*/ 712585 w 712584"/>
                <a:gd name="connsiteY42" fmla="*/ 152394 h 338752"/>
                <a:gd name="connsiteX43" fmla="*/ 705553 w 712584"/>
                <a:gd name="connsiteY43" fmla="*/ 152394 h 338752"/>
                <a:gd name="connsiteX44" fmla="*/ 701422 w 712584"/>
                <a:gd name="connsiteY44" fmla="*/ 172723 h 338752"/>
                <a:gd name="connsiteX45" fmla="*/ 694945 w 712584"/>
                <a:gd name="connsiteY45" fmla="*/ 169986 h 338752"/>
                <a:gd name="connsiteX46" fmla="*/ 684728 w 712584"/>
                <a:gd name="connsiteY46" fmla="*/ 184940 h 338752"/>
                <a:gd name="connsiteX47" fmla="*/ 689647 w 712584"/>
                <a:gd name="connsiteY47" fmla="*/ 189961 h 338752"/>
                <a:gd name="connsiteX48" fmla="*/ 694565 w 712584"/>
                <a:gd name="connsiteY48" fmla="*/ 194982 h 338752"/>
                <a:gd name="connsiteX49" fmla="*/ 707898 w 712584"/>
                <a:gd name="connsiteY49" fmla="*/ 175464 h 338752"/>
                <a:gd name="connsiteX50" fmla="*/ 701422 w 712584"/>
                <a:gd name="connsiteY50" fmla="*/ 172723 h 338752"/>
                <a:gd name="connsiteX51" fmla="*/ 689647 w 712584"/>
                <a:gd name="connsiteY51" fmla="*/ 189961 h 338752"/>
                <a:gd name="connsiteX52" fmla="*/ 684728 w 712584"/>
                <a:gd name="connsiteY52" fmla="*/ 184940 h 338752"/>
                <a:gd name="connsiteX53" fmla="*/ 669388 w 712584"/>
                <a:gd name="connsiteY53" fmla="*/ 194964 h 338752"/>
                <a:gd name="connsiteX54" fmla="*/ 672028 w 712584"/>
                <a:gd name="connsiteY54" fmla="*/ 201475 h 338752"/>
                <a:gd name="connsiteX55" fmla="*/ 674669 w 712584"/>
                <a:gd name="connsiteY55" fmla="*/ 207989 h 338752"/>
                <a:gd name="connsiteX56" fmla="*/ 694565 w 712584"/>
                <a:gd name="connsiteY56" fmla="*/ 194982 h 338752"/>
                <a:gd name="connsiteX57" fmla="*/ 689647 w 712584"/>
                <a:gd name="connsiteY57" fmla="*/ 189961 h 338752"/>
                <a:gd name="connsiteX58" fmla="*/ 672028 w 712584"/>
                <a:gd name="connsiteY58" fmla="*/ 201475 h 338752"/>
                <a:gd name="connsiteX59" fmla="*/ 669388 w 712584"/>
                <a:gd name="connsiteY59" fmla="*/ 194964 h 338752"/>
                <a:gd name="connsiteX60" fmla="*/ 651245 w 712584"/>
                <a:gd name="connsiteY60" fmla="*/ 198492 h 338752"/>
                <a:gd name="connsiteX61" fmla="*/ 651245 w 712584"/>
                <a:gd name="connsiteY61" fmla="*/ 205519 h 338752"/>
                <a:gd name="connsiteX62" fmla="*/ 651242 w 712584"/>
                <a:gd name="connsiteY62" fmla="*/ 212546 h 338752"/>
                <a:gd name="connsiteX63" fmla="*/ 674669 w 712584"/>
                <a:gd name="connsiteY63" fmla="*/ 207989 h 338752"/>
                <a:gd name="connsiteX64" fmla="*/ 672028 w 712584"/>
                <a:gd name="connsiteY64" fmla="*/ 201475 h 338752"/>
                <a:gd name="connsiteX65" fmla="*/ 651245 w 712584"/>
                <a:gd name="connsiteY65" fmla="*/ 205519 h 338752"/>
                <a:gd name="connsiteX66" fmla="*/ 651245 w 712584"/>
                <a:gd name="connsiteY66" fmla="*/ 198492 h 338752"/>
                <a:gd name="connsiteX67" fmla="*/ 106090 w 712584"/>
                <a:gd name="connsiteY67" fmla="*/ 198492 h 338752"/>
                <a:gd name="connsiteX68" fmla="*/ 106090 w 712584"/>
                <a:gd name="connsiteY68" fmla="*/ 205519 h 338752"/>
                <a:gd name="connsiteX69" fmla="*/ 106090 w 712584"/>
                <a:gd name="connsiteY69" fmla="*/ 212546 h 338752"/>
                <a:gd name="connsiteX70" fmla="*/ 651245 w 712584"/>
                <a:gd name="connsiteY70" fmla="*/ 212546 h 338752"/>
                <a:gd name="connsiteX71" fmla="*/ 651245 w 712584"/>
                <a:gd name="connsiteY71" fmla="*/ 205519 h 338752"/>
                <a:gd name="connsiteX72" fmla="*/ 106090 w 712584"/>
                <a:gd name="connsiteY72" fmla="*/ 205519 h 338752"/>
                <a:gd name="connsiteX73" fmla="*/ 106094 w 712584"/>
                <a:gd name="connsiteY73" fmla="*/ 198492 h 338752"/>
                <a:gd name="connsiteX74" fmla="*/ 82667 w 712584"/>
                <a:gd name="connsiteY74" fmla="*/ 203049 h 338752"/>
                <a:gd name="connsiteX75" fmla="*/ 85307 w 712584"/>
                <a:gd name="connsiteY75" fmla="*/ 209560 h 338752"/>
                <a:gd name="connsiteX76" fmla="*/ 87948 w 712584"/>
                <a:gd name="connsiteY76" fmla="*/ 216074 h 338752"/>
                <a:gd name="connsiteX77" fmla="*/ 106090 w 712584"/>
                <a:gd name="connsiteY77" fmla="*/ 212546 h 338752"/>
                <a:gd name="connsiteX78" fmla="*/ 106090 w 712584"/>
                <a:gd name="connsiteY78" fmla="*/ 205519 h 338752"/>
                <a:gd name="connsiteX79" fmla="*/ 85307 w 712584"/>
                <a:gd name="connsiteY79" fmla="*/ 209560 h 338752"/>
                <a:gd name="connsiteX80" fmla="*/ 82667 w 712584"/>
                <a:gd name="connsiteY80" fmla="*/ 203049 h 338752"/>
                <a:gd name="connsiteX81" fmla="*/ 62770 w 712584"/>
                <a:gd name="connsiteY81" fmla="*/ 216056 h 338752"/>
                <a:gd name="connsiteX82" fmla="*/ 67689 w 712584"/>
                <a:gd name="connsiteY82" fmla="*/ 221077 h 338752"/>
                <a:gd name="connsiteX83" fmla="*/ 72608 w 712584"/>
                <a:gd name="connsiteY83" fmla="*/ 226098 h 338752"/>
                <a:gd name="connsiteX84" fmla="*/ 87948 w 712584"/>
                <a:gd name="connsiteY84" fmla="*/ 216074 h 338752"/>
                <a:gd name="connsiteX85" fmla="*/ 85307 w 712584"/>
                <a:gd name="connsiteY85" fmla="*/ 209560 h 338752"/>
                <a:gd name="connsiteX86" fmla="*/ 67689 w 712584"/>
                <a:gd name="connsiteY86" fmla="*/ 221077 h 338752"/>
                <a:gd name="connsiteX87" fmla="*/ 62770 w 712584"/>
                <a:gd name="connsiteY87" fmla="*/ 216056 h 338752"/>
                <a:gd name="connsiteX88" fmla="*/ 49437 w 712584"/>
                <a:gd name="connsiteY88" fmla="*/ 235574 h 338752"/>
                <a:gd name="connsiteX89" fmla="*/ 55914 w 712584"/>
                <a:gd name="connsiteY89" fmla="*/ 238311 h 338752"/>
                <a:gd name="connsiteX90" fmla="*/ 62390 w 712584"/>
                <a:gd name="connsiteY90" fmla="*/ 241052 h 338752"/>
                <a:gd name="connsiteX91" fmla="*/ 72608 w 712584"/>
                <a:gd name="connsiteY91" fmla="*/ 226098 h 338752"/>
                <a:gd name="connsiteX92" fmla="*/ 67689 w 712584"/>
                <a:gd name="connsiteY92" fmla="*/ 221077 h 338752"/>
                <a:gd name="connsiteX93" fmla="*/ 55914 w 712584"/>
                <a:gd name="connsiteY93" fmla="*/ 238311 h 338752"/>
                <a:gd name="connsiteX94" fmla="*/ 49437 w 712584"/>
                <a:gd name="connsiteY94" fmla="*/ 235574 h 338752"/>
                <a:gd name="connsiteX95" fmla="*/ 44750 w 712584"/>
                <a:gd name="connsiteY95" fmla="*/ 258644 h 338752"/>
                <a:gd name="connsiteX96" fmla="*/ 51782 w 712584"/>
                <a:gd name="connsiteY96" fmla="*/ 258644 h 338752"/>
                <a:gd name="connsiteX97" fmla="*/ 58814 w 712584"/>
                <a:gd name="connsiteY97" fmla="*/ 258641 h 338752"/>
                <a:gd name="connsiteX98" fmla="*/ 62390 w 712584"/>
                <a:gd name="connsiteY98" fmla="*/ 241052 h 338752"/>
                <a:gd name="connsiteX99" fmla="*/ 55914 w 712584"/>
                <a:gd name="connsiteY99" fmla="*/ 238311 h 338752"/>
                <a:gd name="connsiteX100" fmla="*/ 51782 w 712584"/>
                <a:gd name="connsiteY100" fmla="*/ 258644 h 338752"/>
                <a:gd name="connsiteX101" fmla="*/ 44750 w 712584"/>
                <a:gd name="connsiteY101" fmla="*/ 258644 h 338752"/>
                <a:gd name="connsiteX102" fmla="*/ 44750 w 712584"/>
                <a:gd name="connsiteY102" fmla="*/ 331727 h 338752"/>
                <a:gd name="connsiteX103" fmla="*/ 51782 w 712584"/>
                <a:gd name="connsiteY103" fmla="*/ 331727 h 338752"/>
                <a:gd name="connsiteX104" fmla="*/ 58814 w 712584"/>
                <a:gd name="connsiteY104" fmla="*/ 331727 h 338752"/>
                <a:gd name="connsiteX105" fmla="*/ 58814 w 712584"/>
                <a:gd name="connsiteY105" fmla="*/ 258644 h 338752"/>
                <a:gd name="connsiteX106" fmla="*/ 51782 w 712584"/>
                <a:gd name="connsiteY106" fmla="*/ 258644 h 338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712584" h="338752">
                  <a:moveTo>
                    <a:pt x="712585" y="7027"/>
                  </a:moveTo>
                  <a:cubicBezTo>
                    <a:pt x="712585" y="3145"/>
                    <a:pt x="709438" y="0"/>
                    <a:pt x="705553" y="0"/>
                  </a:cubicBezTo>
                  <a:cubicBezTo>
                    <a:pt x="701668" y="0"/>
                    <a:pt x="698521" y="3145"/>
                    <a:pt x="698521" y="7027"/>
                  </a:cubicBezTo>
                  <a:lnTo>
                    <a:pt x="712585" y="7027"/>
                  </a:lnTo>
                  <a:close/>
                  <a:moveTo>
                    <a:pt x="705553" y="152394"/>
                  </a:moveTo>
                  <a:lnTo>
                    <a:pt x="698521" y="152394"/>
                  </a:lnTo>
                  <a:lnTo>
                    <a:pt x="698521" y="152394"/>
                  </a:lnTo>
                  <a:lnTo>
                    <a:pt x="705553" y="152394"/>
                  </a:lnTo>
                  <a:close/>
                  <a:moveTo>
                    <a:pt x="651245" y="205519"/>
                  </a:moveTo>
                  <a:lnTo>
                    <a:pt x="651245" y="198492"/>
                  </a:lnTo>
                  <a:lnTo>
                    <a:pt x="651245" y="198492"/>
                  </a:lnTo>
                  <a:lnTo>
                    <a:pt x="651245" y="205519"/>
                  </a:lnTo>
                  <a:close/>
                  <a:moveTo>
                    <a:pt x="106090" y="205519"/>
                  </a:moveTo>
                  <a:lnTo>
                    <a:pt x="106090" y="212546"/>
                  </a:lnTo>
                  <a:lnTo>
                    <a:pt x="106090" y="212546"/>
                  </a:lnTo>
                  <a:lnTo>
                    <a:pt x="106090" y="205519"/>
                  </a:lnTo>
                  <a:close/>
                  <a:moveTo>
                    <a:pt x="51782" y="258644"/>
                  </a:moveTo>
                  <a:lnTo>
                    <a:pt x="58814" y="258644"/>
                  </a:lnTo>
                  <a:lnTo>
                    <a:pt x="58814" y="258641"/>
                  </a:lnTo>
                  <a:lnTo>
                    <a:pt x="51782" y="258644"/>
                  </a:lnTo>
                  <a:close/>
                  <a:moveTo>
                    <a:pt x="46811" y="336695"/>
                  </a:moveTo>
                  <a:cubicBezTo>
                    <a:pt x="49557" y="339439"/>
                    <a:pt x="54008" y="339439"/>
                    <a:pt x="56754" y="336695"/>
                  </a:cubicBezTo>
                  <a:lnTo>
                    <a:pt x="101505" y="291974"/>
                  </a:lnTo>
                  <a:cubicBezTo>
                    <a:pt x="104251" y="289230"/>
                    <a:pt x="104251" y="284782"/>
                    <a:pt x="101505" y="282038"/>
                  </a:cubicBezTo>
                  <a:cubicBezTo>
                    <a:pt x="98759" y="279293"/>
                    <a:pt x="94308" y="279293"/>
                    <a:pt x="91562" y="282038"/>
                  </a:cubicBezTo>
                  <a:lnTo>
                    <a:pt x="51782" y="321787"/>
                  </a:lnTo>
                  <a:lnTo>
                    <a:pt x="12003" y="282038"/>
                  </a:lnTo>
                  <a:cubicBezTo>
                    <a:pt x="9257" y="279293"/>
                    <a:pt x="4805" y="279293"/>
                    <a:pt x="2059" y="282038"/>
                  </a:cubicBezTo>
                  <a:cubicBezTo>
                    <a:pt x="-686" y="284782"/>
                    <a:pt x="-686" y="289230"/>
                    <a:pt x="2059" y="291974"/>
                  </a:cubicBezTo>
                  <a:lnTo>
                    <a:pt x="46811" y="336695"/>
                  </a:lnTo>
                  <a:close/>
                  <a:moveTo>
                    <a:pt x="705553" y="7027"/>
                  </a:moveTo>
                  <a:lnTo>
                    <a:pt x="698521" y="7027"/>
                  </a:lnTo>
                  <a:lnTo>
                    <a:pt x="698521" y="152394"/>
                  </a:lnTo>
                  <a:lnTo>
                    <a:pt x="705553" y="152394"/>
                  </a:lnTo>
                  <a:lnTo>
                    <a:pt x="712585" y="152394"/>
                  </a:lnTo>
                  <a:lnTo>
                    <a:pt x="712585" y="7027"/>
                  </a:lnTo>
                  <a:lnTo>
                    <a:pt x="705553" y="7027"/>
                  </a:lnTo>
                  <a:close/>
                  <a:moveTo>
                    <a:pt x="705553" y="152394"/>
                  </a:moveTo>
                  <a:lnTo>
                    <a:pt x="698521" y="152394"/>
                  </a:lnTo>
                  <a:cubicBezTo>
                    <a:pt x="698521" y="158427"/>
                    <a:pt x="697308" y="164403"/>
                    <a:pt x="694945" y="169986"/>
                  </a:cubicBezTo>
                  <a:lnTo>
                    <a:pt x="701422" y="172723"/>
                  </a:lnTo>
                  <a:lnTo>
                    <a:pt x="707898" y="175464"/>
                  </a:lnTo>
                  <a:cubicBezTo>
                    <a:pt x="710992" y="168152"/>
                    <a:pt x="712585" y="160314"/>
                    <a:pt x="712585" y="152394"/>
                  </a:cubicBezTo>
                  <a:lnTo>
                    <a:pt x="705553" y="152394"/>
                  </a:lnTo>
                  <a:close/>
                  <a:moveTo>
                    <a:pt x="701422" y="172723"/>
                  </a:moveTo>
                  <a:lnTo>
                    <a:pt x="694945" y="169986"/>
                  </a:lnTo>
                  <a:cubicBezTo>
                    <a:pt x="692582" y="175569"/>
                    <a:pt x="689112" y="180650"/>
                    <a:pt x="684728" y="184940"/>
                  </a:cubicBezTo>
                  <a:lnTo>
                    <a:pt x="689647" y="189961"/>
                  </a:lnTo>
                  <a:lnTo>
                    <a:pt x="694565" y="194982"/>
                  </a:lnTo>
                  <a:cubicBezTo>
                    <a:pt x="700272" y="189402"/>
                    <a:pt x="704804" y="182772"/>
                    <a:pt x="707898" y="175464"/>
                  </a:cubicBezTo>
                  <a:lnTo>
                    <a:pt x="701422" y="172723"/>
                  </a:lnTo>
                  <a:close/>
                  <a:moveTo>
                    <a:pt x="689647" y="189961"/>
                  </a:moveTo>
                  <a:lnTo>
                    <a:pt x="684728" y="184940"/>
                  </a:lnTo>
                  <a:cubicBezTo>
                    <a:pt x="680347" y="189227"/>
                    <a:pt x="675133" y="192635"/>
                    <a:pt x="669388" y="194964"/>
                  </a:cubicBezTo>
                  <a:lnTo>
                    <a:pt x="672028" y="201475"/>
                  </a:lnTo>
                  <a:lnTo>
                    <a:pt x="674669" y="207989"/>
                  </a:lnTo>
                  <a:cubicBezTo>
                    <a:pt x="682101" y="204978"/>
                    <a:pt x="688863" y="200562"/>
                    <a:pt x="694565" y="194982"/>
                  </a:cubicBezTo>
                  <a:lnTo>
                    <a:pt x="689647" y="189961"/>
                  </a:lnTo>
                  <a:close/>
                  <a:moveTo>
                    <a:pt x="672028" y="201475"/>
                  </a:moveTo>
                  <a:lnTo>
                    <a:pt x="669388" y="194964"/>
                  </a:lnTo>
                  <a:cubicBezTo>
                    <a:pt x="663639" y="197294"/>
                    <a:pt x="657476" y="198492"/>
                    <a:pt x="651245" y="198492"/>
                  </a:cubicBezTo>
                  <a:lnTo>
                    <a:pt x="651245" y="205519"/>
                  </a:lnTo>
                  <a:lnTo>
                    <a:pt x="651242" y="212546"/>
                  </a:lnTo>
                  <a:cubicBezTo>
                    <a:pt x="659279" y="212546"/>
                    <a:pt x="667239" y="211000"/>
                    <a:pt x="674669" y="207989"/>
                  </a:cubicBezTo>
                  <a:lnTo>
                    <a:pt x="672028" y="201475"/>
                  </a:lnTo>
                  <a:close/>
                  <a:moveTo>
                    <a:pt x="651245" y="205519"/>
                  </a:moveTo>
                  <a:lnTo>
                    <a:pt x="651245" y="198492"/>
                  </a:lnTo>
                  <a:lnTo>
                    <a:pt x="106090" y="198492"/>
                  </a:lnTo>
                  <a:lnTo>
                    <a:pt x="106090" y="205519"/>
                  </a:lnTo>
                  <a:lnTo>
                    <a:pt x="106090" y="212546"/>
                  </a:lnTo>
                  <a:lnTo>
                    <a:pt x="651245" y="212546"/>
                  </a:lnTo>
                  <a:lnTo>
                    <a:pt x="651245" y="205519"/>
                  </a:lnTo>
                  <a:close/>
                  <a:moveTo>
                    <a:pt x="106090" y="205519"/>
                  </a:moveTo>
                  <a:lnTo>
                    <a:pt x="106094" y="198492"/>
                  </a:lnTo>
                  <a:cubicBezTo>
                    <a:pt x="98056" y="198492"/>
                    <a:pt x="90096" y="200038"/>
                    <a:pt x="82667" y="203049"/>
                  </a:cubicBezTo>
                  <a:lnTo>
                    <a:pt x="85307" y="209560"/>
                  </a:lnTo>
                  <a:lnTo>
                    <a:pt x="87948" y="216074"/>
                  </a:lnTo>
                  <a:cubicBezTo>
                    <a:pt x="93696" y="213745"/>
                    <a:pt x="99860" y="212546"/>
                    <a:pt x="106090" y="212546"/>
                  </a:cubicBezTo>
                  <a:lnTo>
                    <a:pt x="106090" y="205519"/>
                  </a:lnTo>
                  <a:close/>
                  <a:moveTo>
                    <a:pt x="85307" y="209560"/>
                  </a:moveTo>
                  <a:lnTo>
                    <a:pt x="82667" y="203049"/>
                  </a:lnTo>
                  <a:cubicBezTo>
                    <a:pt x="75234" y="206060"/>
                    <a:pt x="68473" y="210477"/>
                    <a:pt x="62770" y="216056"/>
                  </a:cubicBezTo>
                  <a:lnTo>
                    <a:pt x="67689" y="221077"/>
                  </a:lnTo>
                  <a:lnTo>
                    <a:pt x="72608" y="226098"/>
                  </a:lnTo>
                  <a:cubicBezTo>
                    <a:pt x="76988" y="221812"/>
                    <a:pt x="82203" y="218400"/>
                    <a:pt x="87948" y="216074"/>
                  </a:cubicBezTo>
                  <a:lnTo>
                    <a:pt x="85307" y="209560"/>
                  </a:lnTo>
                  <a:close/>
                  <a:moveTo>
                    <a:pt x="67689" y="221077"/>
                  </a:moveTo>
                  <a:lnTo>
                    <a:pt x="62770" y="216056"/>
                  </a:lnTo>
                  <a:cubicBezTo>
                    <a:pt x="57067" y="221632"/>
                    <a:pt x="52535" y="228266"/>
                    <a:pt x="49437" y="235574"/>
                  </a:cubicBezTo>
                  <a:lnTo>
                    <a:pt x="55914" y="238311"/>
                  </a:lnTo>
                  <a:lnTo>
                    <a:pt x="62390" y="241052"/>
                  </a:lnTo>
                  <a:cubicBezTo>
                    <a:pt x="64753" y="235469"/>
                    <a:pt x="68223" y="230385"/>
                    <a:pt x="72608" y="226098"/>
                  </a:cubicBezTo>
                  <a:lnTo>
                    <a:pt x="67689" y="221077"/>
                  </a:lnTo>
                  <a:close/>
                  <a:moveTo>
                    <a:pt x="55914" y="238311"/>
                  </a:moveTo>
                  <a:lnTo>
                    <a:pt x="49437" y="235574"/>
                  </a:lnTo>
                  <a:cubicBezTo>
                    <a:pt x="46343" y="242882"/>
                    <a:pt x="44750" y="250725"/>
                    <a:pt x="44750" y="258644"/>
                  </a:cubicBezTo>
                  <a:lnTo>
                    <a:pt x="51782" y="258644"/>
                  </a:lnTo>
                  <a:lnTo>
                    <a:pt x="58814" y="258641"/>
                  </a:lnTo>
                  <a:cubicBezTo>
                    <a:pt x="58814" y="252608"/>
                    <a:pt x="60027" y="246631"/>
                    <a:pt x="62390" y="241052"/>
                  </a:cubicBezTo>
                  <a:lnTo>
                    <a:pt x="55914" y="238311"/>
                  </a:lnTo>
                  <a:close/>
                  <a:moveTo>
                    <a:pt x="51782" y="258644"/>
                  </a:moveTo>
                  <a:lnTo>
                    <a:pt x="44750" y="258644"/>
                  </a:lnTo>
                  <a:lnTo>
                    <a:pt x="44750" y="331727"/>
                  </a:lnTo>
                  <a:lnTo>
                    <a:pt x="51782" y="331727"/>
                  </a:lnTo>
                  <a:lnTo>
                    <a:pt x="58814" y="331727"/>
                  </a:lnTo>
                  <a:lnTo>
                    <a:pt x="58814" y="258644"/>
                  </a:lnTo>
                  <a:lnTo>
                    <a:pt x="51782" y="258644"/>
                  </a:lnTo>
                  <a:close/>
                </a:path>
              </a:pathLst>
            </a:custGeom>
            <a:solidFill>
              <a:srgbClr val="00B0F0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C39D4E0-12D0-93B6-B7BC-C4F8CCFDC341}"/>
                </a:ext>
              </a:extLst>
            </p:cNvPr>
            <p:cNvSpPr/>
            <p:nvPr/>
          </p:nvSpPr>
          <p:spPr>
            <a:xfrm>
              <a:off x="6234976" y="2583643"/>
              <a:ext cx="737583" cy="335615"/>
            </a:xfrm>
            <a:custGeom>
              <a:avLst/>
              <a:gdLst>
                <a:gd name="connsiteX0" fmla="*/ 0 w 737583"/>
                <a:gd name="connsiteY0" fmla="*/ 7027 h 335615"/>
                <a:gd name="connsiteX1" fmla="*/ 7032 w 737583"/>
                <a:gd name="connsiteY1" fmla="*/ 0 h 335615"/>
                <a:gd name="connsiteX2" fmla="*/ 14064 w 737583"/>
                <a:gd name="connsiteY2" fmla="*/ 7027 h 335615"/>
                <a:gd name="connsiteX3" fmla="*/ 0 w 737583"/>
                <a:gd name="connsiteY3" fmla="*/ 7027 h 335615"/>
                <a:gd name="connsiteX4" fmla="*/ 7032 w 737583"/>
                <a:gd name="connsiteY4" fmla="*/ 153146 h 335615"/>
                <a:gd name="connsiteX5" fmla="*/ 14064 w 737583"/>
                <a:gd name="connsiteY5" fmla="*/ 153146 h 335615"/>
                <a:gd name="connsiteX6" fmla="*/ 14064 w 737583"/>
                <a:gd name="connsiteY6" fmla="*/ 153146 h 335615"/>
                <a:gd name="connsiteX7" fmla="*/ 7032 w 737583"/>
                <a:gd name="connsiteY7" fmla="*/ 153146 h 335615"/>
                <a:gd name="connsiteX8" fmla="*/ 61340 w 737583"/>
                <a:gd name="connsiteY8" fmla="*/ 206271 h 335615"/>
                <a:gd name="connsiteX9" fmla="*/ 61340 w 737583"/>
                <a:gd name="connsiteY9" fmla="*/ 199244 h 335615"/>
                <a:gd name="connsiteX10" fmla="*/ 61340 w 737583"/>
                <a:gd name="connsiteY10" fmla="*/ 199244 h 335615"/>
                <a:gd name="connsiteX11" fmla="*/ 61340 w 737583"/>
                <a:gd name="connsiteY11" fmla="*/ 206271 h 335615"/>
                <a:gd name="connsiteX12" fmla="*/ 631493 w 737583"/>
                <a:gd name="connsiteY12" fmla="*/ 206271 h 335615"/>
                <a:gd name="connsiteX13" fmla="*/ 631493 w 737583"/>
                <a:gd name="connsiteY13" fmla="*/ 213298 h 335615"/>
                <a:gd name="connsiteX14" fmla="*/ 631493 w 737583"/>
                <a:gd name="connsiteY14" fmla="*/ 213298 h 335615"/>
                <a:gd name="connsiteX15" fmla="*/ 631493 w 737583"/>
                <a:gd name="connsiteY15" fmla="*/ 206271 h 335615"/>
                <a:gd name="connsiteX16" fmla="*/ 685801 w 737583"/>
                <a:gd name="connsiteY16" fmla="*/ 259396 h 335615"/>
                <a:gd name="connsiteX17" fmla="*/ 678769 w 737583"/>
                <a:gd name="connsiteY17" fmla="*/ 259396 h 335615"/>
                <a:gd name="connsiteX18" fmla="*/ 678769 w 737583"/>
                <a:gd name="connsiteY18" fmla="*/ 259393 h 335615"/>
                <a:gd name="connsiteX19" fmla="*/ 685801 w 737583"/>
                <a:gd name="connsiteY19" fmla="*/ 259396 h 335615"/>
                <a:gd name="connsiteX20" fmla="*/ 690773 w 737583"/>
                <a:gd name="connsiteY20" fmla="*/ 333557 h 335615"/>
                <a:gd name="connsiteX21" fmla="*/ 680829 w 737583"/>
                <a:gd name="connsiteY21" fmla="*/ 333557 h 335615"/>
                <a:gd name="connsiteX22" fmla="*/ 636078 w 737583"/>
                <a:gd name="connsiteY22" fmla="*/ 288836 h 335615"/>
                <a:gd name="connsiteX23" fmla="*/ 636078 w 737583"/>
                <a:gd name="connsiteY23" fmla="*/ 278900 h 335615"/>
                <a:gd name="connsiteX24" fmla="*/ 646021 w 737583"/>
                <a:gd name="connsiteY24" fmla="*/ 278900 h 335615"/>
                <a:gd name="connsiteX25" fmla="*/ 685801 w 737583"/>
                <a:gd name="connsiteY25" fmla="*/ 318649 h 335615"/>
                <a:gd name="connsiteX26" fmla="*/ 725581 w 737583"/>
                <a:gd name="connsiteY26" fmla="*/ 278900 h 335615"/>
                <a:gd name="connsiteX27" fmla="*/ 735524 w 737583"/>
                <a:gd name="connsiteY27" fmla="*/ 278900 h 335615"/>
                <a:gd name="connsiteX28" fmla="*/ 735524 w 737583"/>
                <a:gd name="connsiteY28" fmla="*/ 288836 h 335615"/>
                <a:gd name="connsiteX29" fmla="*/ 690773 w 737583"/>
                <a:gd name="connsiteY29" fmla="*/ 333557 h 335615"/>
                <a:gd name="connsiteX30" fmla="*/ 7032 w 737583"/>
                <a:gd name="connsiteY30" fmla="*/ 7027 h 335615"/>
                <a:gd name="connsiteX31" fmla="*/ 14064 w 737583"/>
                <a:gd name="connsiteY31" fmla="*/ 7027 h 335615"/>
                <a:gd name="connsiteX32" fmla="*/ 14064 w 737583"/>
                <a:gd name="connsiteY32" fmla="*/ 153146 h 335615"/>
                <a:gd name="connsiteX33" fmla="*/ 7032 w 737583"/>
                <a:gd name="connsiteY33" fmla="*/ 153146 h 335615"/>
                <a:gd name="connsiteX34" fmla="*/ 0 w 737583"/>
                <a:gd name="connsiteY34" fmla="*/ 153146 h 335615"/>
                <a:gd name="connsiteX35" fmla="*/ 0 w 737583"/>
                <a:gd name="connsiteY35" fmla="*/ 7027 h 335615"/>
                <a:gd name="connsiteX36" fmla="*/ 7032 w 737583"/>
                <a:gd name="connsiteY36" fmla="*/ 7027 h 335615"/>
                <a:gd name="connsiteX37" fmla="*/ 7032 w 737583"/>
                <a:gd name="connsiteY37" fmla="*/ 153146 h 335615"/>
                <a:gd name="connsiteX38" fmla="*/ 14064 w 737583"/>
                <a:gd name="connsiteY38" fmla="*/ 153146 h 335615"/>
                <a:gd name="connsiteX39" fmla="*/ 17640 w 737583"/>
                <a:gd name="connsiteY39" fmla="*/ 170738 h 335615"/>
                <a:gd name="connsiteX40" fmla="*/ 11163 w 737583"/>
                <a:gd name="connsiteY40" fmla="*/ 173475 h 335615"/>
                <a:gd name="connsiteX41" fmla="*/ 4687 w 737583"/>
                <a:gd name="connsiteY41" fmla="*/ 176212 h 335615"/>
                <a:gd name="connsiteX42" fmla="*/ 0 w 737583"/>
                <a:gd name="connsiteY42" fmla="*/ 153142 h 335615"/>
                <a:gd name="connsiteX43" fmla="*/ 7032 w 737583"/>
                <a:gd name="connsiteY43" fmla="*/ 153146 h 335615"/>
                <a:gd name="connsiteX44" fmla="*/ 11163 w 737583"/>
                <a:gd name="connsiteY44" fmla="*/ 173475 h 335615"/>
                <a:gd name="connsiteX45" fmla="*/ 17640 w 737583"/>
                <a:gd name="connsiteY45" fmla="*/ 170738 h 335615"/>
                <a:gd name="connsiteX46" fmla="*/ 27854 w 737583"/>
                <a:gd name="connsiteY46" fmla="*/ 185689 h 335615"/>
                <a:gd name="connsiteX47" fmla="*/ 22935 w 737583"/>
                <a:gd name="connsiteY47" fmla="*/ 190713 h 335615"/>
                <a:gd name="connsiteX48" fmla="*/ 18016 w 737583"/>
                <a:gd name="connsiteY48" fmla="*/ 195734 h 335615"/>
                <a:gd name="connsiteX49" fmla="*/ 4687 w 737583"/>
                <a:gd name="connsiteY49" fmla="*/ 176212 h 335615"/>
                <a:gd name="connsiteX50" fmla="*/ 11163 w 737583"/>
                <a:gd name="connsiteY50" fmla="*/ 173475 h 335615"/>
                <a:gd name="connsiteX51" fmla="*/ 22935 w 737583"/>
                <a:gd name="connsiteY51" fmla="*/ 190713 h 335615"/>
                <a:gd name="connsiteX52" fmla="*/ 27854 w 737583"/>
                <a:gd name="connsiteY52" fmla="*/ 185689 h 335615"/>
                <a:gd name="connsiteX53" fmla="*/ 43197 w 737583"/>
                <a:gd name="connsiteY53" fmla="*/ 195716 h 335615"/>
                <a:gd name="connsiteX54" fmla="*/ 40557 w 737583"/>
                <a:gd name="connsiteY54" fmla="*/ 202227 h 335615"/>
                <a:gd name="connsiteX55" fmla="*/ 37913 w 737583"/>
                <a:gd name="connsiteY55" fmla="*/ 208741 h 335615"/>
                <a:gd name="connsiteX56" fmla="*/ 18016 w 737583"/>
                <a:gd name="connsiteY56" fmla="*/ 195734 h 335615"/>
                <a:gd name="connsiteX57" fmla="*/ 22935 w 737583"/>
                <a:gd name="connsiteY57" fmla="*/ 190713 h 335615"/>
                <a:gd name="connsiteX58" fmla="*/ 40557 w 737583"/>
                <a:gd name="connsiteY58" fmla="*/ 202227 h 335615"/>
                <a:gd name="connsiteX59" fmla="*/ 43197 w 737583"/>
                <a:gd name="connsiteY59" fmla="*/ 195716 h 335615"/>
                <a:gd name="connsiteX60" fmla="*/ 61340 w 737583"/>
                <a:gd name="connsiteY60" fmla="*/ 199244 h 335615"/>
                <a:gd name="connsiteX61" fmla="*/ 61340 w 737583"/>
                <a:gd name="connsiteY61" fmla="*/ 206271 h 335615"/>
                <a:gd name="connsiteX62" fmla="*/ 61340 w 737583"/>
                <a:gd name="connsiteY62" fmla="*/ 213298 h 335615"/>
                <a:gd name="connsiteX63" fmla="*/ 37913 w 737583"/>
                <a:gd name="connsiteY63" fmla="*/ 208741 h 335615"/>
                <a:gd name="connsiteX64" fmla="*/ 40557 w 737583"/>
                <a:gd name="connsiteY64" fmla="*/ 202227 h 335615"/>
                <a:gd name="connsiteX65" fmla="*/ 61340 w 737583"/>
                <a:gd name="connsiteY65" fmla="*/ 206271 h 335615"/>
                <a:gd name="connsiteX66" fmla="*/ 61340 w 737583"/>
                <a:gd name="connsiteY66" fmla="*/ 199244 h 335615"/>
                <a:gd name="connsiteX67" fmla="*/ 631493 w 737583"/>
                <a:gd name="connsiteY67" fmla="*/ 199244 h 335615"/>
                <a:gd name="connsiteX68" fmla="*/ 631493 w 737583"/>
                <a:gd name="connsiteY68" fmla="*/ 206271 h 335615"/>
                <a:gd name="connsiteX69" fmla="*/ 631493 w 737583"/>
                <a:gd name="connsiteY69" fmla="*/ 213298 h 335615"/>
                <a:gd name="connsiteX70" fmla="*/ 61340 w 737583"/>
                <a:gd name="connsiteY70" fmla="*/ 213298 h 335615"/>
                <a:gd name="connsiteX71" fmla="*/ 61340 w 737583"/>
                <a:gd name="connsiteY71" fmla="*/ 206271 h 335615"/>
                <a:gd name="connsiteX72" fmla="*/ 631493 w 737583"/>
                <a:gd name="connsiteY72" fmla="*/ 206271 h 335615"/>
                <a:gd name="connsiteX73" fmla="*/ 631490 w 737583"/>
                <a:gd name="connsiteY73" fmla="*/ 199244 h 335615"/>
                <a:gd name="connsiteX74" fmla="*/ 654917 w 737583"/>
                <a:gd name="connsiteY74" fmla="*/ 203798 h 335615"/>
                <a:gd name="connsiteX75" fmla="*/ 652276 w 737583"/>
                <a:gd name="connsiteY75" fmla="*/ 210312 h 335615"/>
                <a:gd name="connsiteX76" fmla="*/ 649636 w 737583"/>
                <a:gd name="connsiteY76" fmla="*/ 216822 h 335615"/>
                <a:gd name="connsiteX77" fmla="*/ 631493 w 737583"/>
                <a:gd name="connsiteY77" fmla="*/ 213298 h 335615"/>
                <a:gd name="connsiteX78" fmla="*/ 631493 w 737583"/>
                <a:gd name="connsiteY78" fmla="*/ 206271 h 335615"/>
                <a:gd name="connsiteX79" fmla="*/ 652276 w 737583"/>
                <a:gd name="connsiteY79" fmla="*/ 210312 h 335615"/>
                <a:gd name="connsiteX80" fmla="*/ 654917 w 737583"/>
                <a:gd name="connsiteY80" fmla="*/ 203798 h 335615"/>
                <a:gd name="connsiteX81" fmla="*/ 674814 w 737583"/>
                <a:gd name="connsiteY81" fmla="*/ 216805 h 335615"/>
                <a:gd name="connsiteX82" fmla="*/ 669895 w 737583"/>
                <a:gd name="connsiteY82" fmla="*/ 221826 h 335615"/>
                <a:gd name="connsiteX83" fmla="*/ 664976 w 737583"/>
                <a:gd name="connsiteY83" fmla="*/ 226850 h 335615"/>
                <a:gd name="connsiteX84" fmla="*/ 649636 w 737583"/>
                <a:gd name="connsiteY84" fmla="*/ 216822 h 335615"/>
                <a:gd name="connsiteX85" fmla="*/ 652276 w 737583"/>
                <a:gd name="connsiteY85" fmla="*/ 210312 h 335615"/>
                <a:gd name="connsiteX86" fmla="*/ 669895 w 737583"/>
                <a:gd name="connsiteY86" fmla="*/ 221826 h 335615"/>
                <a:gd name="connsiteX87" fmla="*/ 674814 w 737583"/>
                <a:gd name="connsiteY87" fmla="*/ 216805 h 335615"/>
                <a:gd name="connsiteX88" fmla="*/ 688146 w 737583"/>
                <a:gd name="connsiteY88" fmla="*/ 236326 h 335615"/>
                <a:gd name="connsiteX89" fmla="*/ 681670 w 737583"/>
                <a:gd name="connsiteY89" fmla="*/ 239063 h 335615"/>
                <a:gd name="connsiteX90" fmla="*/ 675193 w 737583"/>
                <a:gd name="connsiteY90" fmla="*/ 241800 h 335615"/>
                <a:gd name="connsiteX91" fmla="*/ 664976 w 737583"/>
                <a:gd name="connsiteY91" fmla="*/ 226850 h 335615"/>
                <a:gd name="connsiteX92" fmla="*/ 669895 w 737583"/>
                <a:gd name="connsiteY92" fmla="*/ 221826 h 335615"/>
                <a:gd name="connsiteX93" fmla="*/ 681670 w 737583"/>
                <a:gd name="connsiteY93" fmla="*/ 239063 h 335615"/>
                <a:gd name="connsiteX94" fmla="*/ 688146 w 737583"/>
                <a:gd name="connsiteY94" fmla="*/ 236326 h 335615"/>
                <a:gd name="connsiteX95" fmla="*/ 692833 w 737583"/>
                <a:gd name="connsiteY95" fmla="*/ 259396 h 335615"/>
                <a:gd name="connsiteX96" fmla="*/ 685801 w 737583"/>
                <a:gd name="connsiteY96" fmla="*/ 259396 h 335615"/>
                <a:gd name="connsiteX97" fmla="*/ 678769 w 737583"/>
                <a:gd name="connsiteY97" fmla="*/ 259393 h 335615"/>
                <a:gd name="connsiteX98" fmla="*/ 675193 w 737583"/>
                <a:gd name="connsiteY98" fmla="*/ 241800 h 335615"/>
                <a:gd name="connsiteX99" fmla="*/ 681670 w 737583"/>
                <a:gd name="connsiteY99" fmla="*/ 239063 h 335615"/>
                <a:gd name="connsiteX100" fmla="*/ 685801 w 737583"/>
                <a:gd name="connsiteY100" fmla="*/ 259396 h 335615"/>
                <a:gd name="connsiteX101" fmla="*/ 692833 w 737583"/>
                <a:gd name="connsiteY101" fmla="*/ 259396 h 335615"/>
                <a:gd name="connsiteX102" fmla="*/ 692833 w 737583"/>
                <a:gd name="connsiteY102" fmla="*/ 328589 h 335615"/>
                <a:gd name="connsiteX103" fmla="*/ 685801 w 737583"/>
                <a:gd name="connsiteY103" fmla="*/ 328589 h 335615"/>
                <a:gd name="connsiteX104" fmla="*/ 678769 w 737583"/>
                <a:gd name="connsiteY104" fmla="*/ 328589 h 335615"/>
                <a:gd name="connsiteX105" fmla="*/ 678769 w 737583"/>
                <a:gd name="connsiteY105" fmla="*/ 259396 h 335615"/>
                <a:gd name="connsiteX106" fmla="*/ 685801 w 737583"/>
                <a:gd name="connsiteY106" fmla="*/ 259396 h 33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737583" h="335615">
                  <a:moveTo>
                    <a:pt x="0" y="7027"/>
                  </a:moveTo>
                  <a:cubicBezTo>
                    <a:pt x="0" y="3145"/>
                    <a:pt x="3147" y="0"/>
                    <a:pt x="7032" y="0"/>
                  </a:cubicBezTo>
                  <a:cubicBezTo>
                    <a:pt x="10914" y="0"/>
                    <a:pt x="14064" y="3145"/>
                    <a:pt x="14064" y="7027"/>
                  </a:cubicBezTo>
                  <a:lnTo>
                    <a:pt x="0" y="7027"/>
                  </a:lnTo>
                  <a:close/>
                  <a:moveTo>
                    <a:pt x="7032" y="153146"/>
                  </a:moveTo>
                  <a:lnTo>
                    <a:pt x="14064" y="153146"/>
                  </a:lnTo>
                  <a:lnTo>
                    <a:pt x="14064" y="153146"/>
                  </a:lnTo>
                  <a:lnTo>
                    <a:pt x="7032" y="153146"/>
                  </a:lnTo>
                  <a:close/>
                  <a:moveTo>
                    <a:pt x="61340" y="206271"/>
                  </a:moveTo>
                  <a:lnTo>
                    <a:pt x="61340" y="199244"/>
                  </a:lnTo>
                  <a:lnTo>
                    <a:pt x="61340" y="199244"/>
                  </a:lnTo>
                  <a:lnTo>
                    <a:pt x="61340" y="206271"/>
                  </a:lnTo>
                  <a:close/>
                  <a:moveTo>
                    <a:pt x="631493" y="206271"/>
                  </a:moveTo>
                  <a:lnTo>
                    <a:pt x="631493" y="213298"/>
                  </a:lnTo>
                  <a:lnTo>
                    <a:pt x="631493" y="213298"/>
                  </a:lnTo>
                  <a:lnTo>
                    <a:pt x="631493" y="206271"/>
                  </a:lnTo>
                  <a:close/>
                  <a:moveTo>
                    <a:pt x="685801" y="259396"/>
                  </a:moveTo>
                  <a:lnTo>
                    <a:pt x="678769" y="259396"/>
                  </a:lnTo>
                  <a:lnTo>
                    <a:pt x="678769" y="259393"/>
                  </a:lnTo>
                  <a:lnTo>
                    <a:pt x="685801" y="259396"/>
                  </a:lnTo>
                  <a:close/>
                  <a:moveTo>
                    <a:pt x="690773" y="333557"/>
                  </a:moveTo>
                  <a:cubicBezTo>
                    <a:pt x="688027" y="336301"/>
                    <a:pt x="683575" y="336301"/>
                    <a:pt x="680829" y="333557"/>
                  </a:cubicBezTo>
                  <a:lnTo>
                    <a:pt x="636078" y="288836"/>
                  </a:lnTo>
                  <a:cubicBezTo>
                    <a:pt x="633332" y="286092"/>
                    <a:pt x="633332" y="281644"/>
                    <a:pt x="636078" y="278900"/>
                  </a:cubicBezTo>
                  <a:cubicBezTo>
                    <a:pt x="638824" y="276156"/>
                    <a:pt x="643275" y="276156"/>
                    <a:pt x="646021" y="278900"/>
                  </a:cubicBezTo>
                  <a:lnTo>
                    <a:pt x="685801" y="318649"/>
                  </a:lnTo>
                  <a:lnTo>
                    <a:pt x="725581" y="278900"/>
                  </a:lnTo>
                  <a:cubicBezTo>
                    <a:pt x="728327" y="276156"/>
                    <a:pt x="732778" y="276156"/>
                    <a:pt x="735524" y="278900"/>
                  </a:cubicBezTo>
                  <a:cubicBezTo>
                    <a:pt x="738270" y="281644"/>
                    <a:pt x="738270" y="286092"/>
                    <a:pt x="735524" y="288836"/>
                  </a:cubicBezTo>
                  <a:lnTo>
                    <a:pt x="690773" y="333557"/>
                  </a:lnTo>
                  <a:close/>
                  <a:moveTo>
                    <a:pt x="7032" y="7027"/>
                  </a:moveTo>
                  <a:lnTo>
                    <a:pt x="14064" y="7027"/>
                  </a:lnTo>
                  <a:lnTo>
                    <a:pt x="14064" y="153146"/>
                  </a:lnTo>
                  <a:lnTo>
                    <a:pt x="7032" y="153146"/>
                  </a:lnTo>
                  <a:lnTo>
                    <a:pt x="0" y="153146"/>
                  </a:lnTo>
                  <a:lnTo>
                    <a:pt x="0" y="7027"/>
                  </a:lnTo>
                  <a:lnTo>
                    <a:pt x="7032" y="7027"/>
                  </a:lnTo>
                  <a:close/>
                  <a:moveTo>
                    <a:pt x="7032" y="153146"/>
                  </a:moveTo>
                  <a:lnTo>
                    <a:pt x="14064" y="153146"/>
                  </a:lnTo>
                  <a:cubicBezTo>
                    <a:pt x="14064" y="159179"/>
                    <a:pt x="15277" y="165155"/>
                    <a:pt x="17640" y="170738"/>
                  </a:cubicBezTo>
                  <a:lnTo>
                    <a:pt x="11163" y="173475"/>
                  </a:lnTo>
                  <a:lnTo>
                    <a:pt x="4687" y="176212"/>
                  </a:lnTo>
                  <a:cubicBezTo>
                    <a:pt x="1593" y="168904"/>
                    <a:pt x="-3" y="161066"/>
                    <a:pt x="0" y="153142"/>
                  </a:cubicBezTo>
                  <a:lnTo>
                    <a:pt x="7032" y="153146"/>
                  </a:lnTo>
                  <a:close/>
                  <a:moveTo>
                    <a:pt x="11163" y="173475"/>
                  </a:moveTo>
                  <a:lnTo>
                    <a:pt x="17640" y="170738"/>
                  </a:lnTo>
                  <a:cubicBezTo>
                    <a:pt x="20002" y="176321"/>
                    <a:pt x="23473" y="181402"/>
                    <a:pt x="27854" y="185689"/>
                  </a:cubicBezTo>
                  <a:lnTo>
                    <a:pt x="22935" y="190713"/>
                  </a:lnTo>
                  <a:lnTo>
                    <a:pt x="18016" y="195734"/>
                  </a:lnTo>
                  <a:cubicBezTo>
                    <a:pt x="12313" y="190154"/>
                    <a:pt x="7781" y="183524"/>
                    <a:pt x="4687" y="176212"/>
                  </a:cubicBezTo>
                  <a:lnTo>
                    <a:pt x="11163" y="173475"/>
                  </a:lnTo>
                  <a:close/>
                  <a:moveTo>
                    <a:pt x="22935" y="190713"/>
                  </a:moveTo>
                  <a:lnTo>
                    <a:pt x="27854" y="185689"/>
                  </a:lnTo>
                  <a:cubicBezTo>
                    <a:pt x="32238" y="189979"/>
                    <a:pt x="37452" y="193387"/>
                    <a:pt x="43197" y="195716"/>
                  </a:cubicBezTo>
                  <a:lnTo>
                    <a:pt x="40557" y="202227"/>
                  </a:lnTo>
                  <a:lnTo>
                    <a:pt x="37913" y="208741"/>
                  </a:lnTo>
                  <a:cubicBezTo>
                    <a:pt x="30484" y="205730"/>
                    <a:pt x="23719" y="201314"/>
                    <a:pt x="18016" y="195734"/>
                  </a:cubicBezTo>
                  <a:lnTo>
                    <a:pt x="22935" y="190713"/>
                  </a:lnTo>
                  <a:close/>
                  <a:moveTo>
                    <a:pt x="40557" y="202227"/>
                  </a:moveTo>
                  <a:lnTo>
                    <a:pt x="43197" y="195716"/>
                  </a:lnTo>
                  <a:cubicBezTo>
                    <a:pt x="48946" y="198042"/>
                    <a:pt x="55109" y="199244"/>
                    <a:pt x="61340" y="199244"/>
                  </a:cubicBezTo>
                  <a:lnTo>
                    <a:pt x="61340" y="206271"/>
                  </a:lnTo>
                  <a:lnTo>
                    <a:pt x="61340" y="213298"/>
                  </a:lnTo>
                  <a:cubicBezTo>
                    <a:pt x="53306" y="213298"/>
                    <a:pt x="45346" y="211749"/>
                    <a:pt x="37913" y="208741"/>
                  </a:cubicBezTo>
                  <a:lnTo>
                    <a:pt x="40557" y="202227"/>
                  </a:lnTo>
                  <a:close/>
                  <a:moveTo>
                    <a:pt x="61340" y="206271"/>
                  </a:moveTo>
                  <a:lnTo>
                    <a:pt x="61340" y="199244"/>
                  </a:lnTo>
                  <a:lnTo>
                    <a:pt x="631493" y="199244"/>
                  </a:lnTo>
                  <a:lnTo>
                    <a:pt x="631493" y="206271"/>
                  </a:lnTo>
                  <a:lnTo>
                    <a:pt x="631493" y="213298"/>
                  </a:lnTo>
                  <a:lnTo>
                    <a:pt x="61340" y="213298"/>
                  </a:lnTo>
                  <a:lnTo>
                    <a:pt x="61340" y="206271"/>
                  </a:lnTo>
                  <a:close/>
                  <a:moveTo>
                    <a:pt x="631493" y="206271"/>
                  </a:moveTo>
                  <a:lnTo>
                    <a:pt x="631490" y="199244"/>
                  </a:lnTo>
                  <a:cubicBezTo>
                    <a:pt x="639527" y="199240"/>
                    <a:pt x="647488" y="200790"/>
                    <a:pt x="654917" y="203798"/>
                  </a:cubicBezTo>
                  <a:lnTo>
                    <a:pt x="652276" y="210312"/>
                  </a:lnTo>
                  <a:lnTo>
                    <a:pt x="649636" y="216822"/>
                  </a:lnTo>
                  <a:cubicBezTo>
                    <a:pt x="643887" y="214496"/>
                    <a:pt x="637724" y="213295"/>
                    <a:pt x="631493" y="213298"/>
                  </a:cubicBezTo>
                  <a:lnTo>
                    <a:pt x="631493" y="206271"/>
                  </a:lnTo>
                  <a:close/>
                  <a:moveTo>
                    <a:pt x="652276" y="210312"/>
                  </a:moveTo>
                  <a:lnTo>
                    <a:pt x="654917" y="203798"/>
                  </a:lnTo>
                  <a:cubicBezTo>
                    <a:pt x="662350" y="206809"/>
                    <a:pt x="669111" y="211229"/>
                    <a:pt x="674814" y="216805"/>
                  </a:cubicBezTo>
                  <a:lnTo>
                    <a:pt x="669895" y="221826"/>
                  </a:lnTo>
                  <a:lnTo>
                    <a:pt x="664976" y="226850"/>
                  </a:lnTo>
                  <a:cubicBezTo>
                    <a:pt x="660595" y="222560"/>
                    <a:pt x="655381" y="219152"/>
                    <a:pt x="649636" y="216822"/>
                  </a:cubicBezTo>
                  <a:lnTo>
                    <a:pt x="652276" y="210312"/>
                  </a:lnTo>
                  <a:close/>
                  <a:moveTo>
                    <a:pt x="669895" y="221826"/>
                  </a:moveTo>
                  <a:lnTo>
                    <a:pt x="674814" y="216805"/>
                  </a:lnTo>
                  <a:cubicBezTo>
                    <a:pt x="680520" y="222384"/>
                    <a:pt x="685052" y="229018"/>
                    <a:pt x="688146" y="236326"/>
                  </a:cubicBezTo>
                  <a:lnTo>
                    <a:pt x="681670" y="239063"/>
                  </a:lnTo>
                  <a:lnTo>
                    <a:pt x="675193" y="241800"/>
                  </a:lnTo>
                  <a:cubicBezTo>
                    <a:pt x="672831" y="236221"/>
                    <a:pt x="669360" y="231137"/>
                    <a:pt x="664976" y="226850"/>
                  </a:cubicBezTo>
                  <a:lnTo>
                    <a:pt x="669895" y="221826"/>
                  </a:lnTo>
                  <a:close/>
                  <a:moveTo>
                    <a:pt x="681670" y="239063"/>
                  </a:moveTo>
                  <a:lnTo>
                    <a:pt x="688146" y="236326"/>
                  </a:lnTo>
                  <a:cubicBezTo>
                    <a:pt x="691240" y="243634"/>
                    <a:pt x="692833" y="251473"/>
                    <a:pt x="692833" y="259396"/>
                  </a:cubicBezTo>
                  <a:lnTo>
                    <a:pt x="685801" y="259396"/>
                  </a:lnTo>
                  <a:lnTo>
                    <a:pt x="678769" y="259393"/>
                  </a:lnTo>
                  <a:cubicBezTo>
                    <a:pt x="678769" y="253360"/>
                    <a:pt x="677556" y="247383"/>
                    <a:pt x="675193" y="241800"/>
                  </a:cubicBezTo>
                  <a:lnTo>
                    <a:pt x="681670" y="239063"/>
                  </a:lnTo>
                  <a:close/>
                  <a:moveTo>
                    <a:pt x="685801" y="259396"/>
                  </a:moveTo>
                  <a:lnTo>
                    <a:pt x="692833" y="259396"/>
                  </a:lnTo>
                  <a:lnTo>
                    <a:pt x="692833" y="328589"/>
                  </a:lnTo>
                  <a:lnTo>
                    <a:pt x="685801" y="328589"/>
                  </a:lnTo>
                  <a:lnTo>
                    <a:pt x="678769" y="328589"/>
                  </a:lnTo>
                  <a:lnTo>
                    <a:pt x="678769" y="259396"/>
                  </a:lnTo>
                  <a:lnTo>
                    <a:pt x="685801" y="259396"/>
                  </a:lnTo>
                  <a:close/>
                </a:path>
              </a:pathLst>
            </a:custGeom>
            <a:solidFill>
              <a:srgbClr val="00B0F0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2B12954-B1EE-BCBD-CB4A-EF4ECD578FD7}"/>
                </a:ext>
              </a:extLst>
            </p:cNvPr>
            <p:cNvSpPr/>
            <p:nvPr/>
          </p:nvSpPr>
          <p:spPr>
            <a:xfrm>
              <a:off x="7929861" y="3205544"/>
              <a:ext cx="569587" cy="618388"/>
            </a:xfrm>
            <a:custGeom>
              <a:avLst/>
              <a:gdLst>
                <a:gd name="connsiteX0" fmla="*/ 253463 w 569587"/>
                <a:gd name="connsiteY0" fmla="*/ 8390 h 618388"/>
                <a:gd name="connsiteX1" fmla="*/ 316121 w 569587"/>
                <a:gd name="connsiteY1" fmla="*/ 8390 h 618388"/>
                <a:gd name="connsiteX2" fmla="*/ 538155 w 569587"/>
                <a:gd name="connsiteY2" fmla="*/ 136467 h 618388"/>
                <a:gd name="connsiteX3" fmla="*/ 569588 w 569587"/>
                <a:gd name="connsiteY3" fmla="*/ 190885 h 618388"/>
                <a:gd name="connsiteX4" fmla="*/ 569588 w 569587"/>
                <a:gd name="connsiteY4" fmla="*/ 427506 h 618388"/>
                <a:gd name="connsiteX5" fmla="*/ 538155 w 569587"/>
                <a:gd name="connsiteY5" fmla="*/ 481921 h 618388"/>
                <a:gd name="connsiteX6" fmla="*/ 316121 w 569587"/>
                <a:gd name="connsiteY6" fmla="*/ 609998 h 618388"/>
                <a:gd name="connsiteX7" fmla="*/ 253463 w 569587"/>
                <a:gd name="connsiteY7" fmla="*/ 609998 h 618388"/>
                <a:gd name="connsiteX8" fmla="*/ 31419 w 569587"/>
                <a:gd name="connsiteY8" fmla="*/ 481921 h 618388"/>
                <a:gd name="connsiteX9" fmla="*/ 0 w 569587"/>
                <a:gd name="connsiteY9" fmla="*/ 427506 h 618388"/>
                <a:gd name="connsiteX10" fmla="*/ 0 w 569587"/>
                <a:gd name="connsiteY10" fmla="*/ 190885 h 618388"/>
                <a:gd name="connsiteX11" fmla="*/ 31419 w 569587"/>
                <a:gd name="connsiteY11" fmla="*/ 136467 h 618388"/>
                <a:gd name="connsiteX12" fmla="*/ 253463 w 569587"/>
                <a:gd name="connsiteY12" fmla="*/ 8390 h 618388"/>
                <a:gd name="connsiteX13" fmla="*/ 313765 w 569587"/>
                <a:gd name="connsiteY13" fmla="*/ 29240 h 618388"/>
                <a:gd name="connsiteX14" fmla="*/ 255822 w 569587"/>
                <a:gd name="connsiteY14" fmla="*/ 29240 h 618388"/>
                <a:gd name="connsiteX15" fmla="*/ 50493 w 569587"/>
                <a:gd name="connsiteY15" fmla="*/ 148434 h 618388"/>
                <a:gd name="connsiteX16" fmla="*/ 21437 w 569587"/>
                <a:gd name="connsiteY16" fmla="*/ 199086 h 618388"/>
                <a:gd name="connsiteX17" fmla="*/ 21437 w 569587"/>
                <a:gd name="connsiteY17" fmla="*/ 419306 h 618388"/>
                <a:gd name="connsiteX18" fmla="*/ 50493 w 569587"/>
                <a:gd name="connsiteY18" fmla="*/ 469950 h 618388"/>
                <a:gd name="connsiteX19" fmla="*/ 255822 w 569587"/>
                <a:gd name="connsiteY19" fmla="*/ 589148 h 618388"/>
                <a:gd name="connsiteX20" fmla="*/ 313765 w 569587"/>
                <a:gd name="connsiteY20" fmla="*/ 589148 h 618388"/>
                <a:gd name="connsiteX21" fmla="*/ 519098 w 569587"/>
                <a:gd name="connsiteY21" fmla="*/ 469950 h 618388"/>
                <a:gd name="connsiteX22" fmla="*/ 548140 w 569587"/>
                <a:gd name="connsiteY22" fmla="*/ 419306 h 618388"/>
                <a:gd name="connsiteX23" fmla="*/ 548140 w 569587"/>
                <a:gd name="connsiteY23" fmla="*/ 199086 h 618388"/>
                <a:gd name="connsiteX24" fmla="*/ 519098 w 569587"/>
                <a:gd name="connsiteY24" fmla="*/ 148434 h 618388"/>
                <a:gd name="connsiteX25" fmla="*/ 313765 w 569587"/>
                <a:gd name="connsiteY25" fmla="*/ 29240 h 61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9587" h="618388">
                  <a:moveTo>
                    <a:pt x="253463" y="8390"/>
                  </a:moveTo>
                  <a:cubicBezTo>
                    <a:pt x="272854" y="-2797"/>
                    <a:pt x="296748" y="-2797"/>
                    <a:pt x="316121" y="8390"/>
                  </a:cubicBezTo>
                  <a:lnTo>
                    <a:pt x="538155" y="136467"/>
                  </a:lnTo>
                  <a:cubicBezTo>
                    <a:pt x="557598" y="147679"/>
                    <a:pt x="569588" y="168426"/>
                    <a:pt x="569588" y="190885"/>
                  </a:cubicBezTo>
                  <a:lnTo>
                    <a:pt x="569588" y="427506"/>
                  </a:lnTo>
                  <a:cubicBezTo>
                    <a:pt x="569588" y="449962"/>
                    <a:pt x="557598" y="470709"/>
                    <a:pt x="538155" y="481921"/>
                  </a:cubicBezTo>
                  <a:lnTo>
                    <a:pt x="316121" y="609998"/>
                  </a:lnTo>
                  <a:cubicBezTo>
                    <a:pt x="296748" y="621185"/>
                    <a:pt x="272854" y="621185"/>
                    <a:pt x="253463" y="609998"/>
                  </a:cubicBezTo>
                  <a:lnTo>
                    <a:pt x="31419" y="481921"/>
                  </a:lnTo>
                  <a:cubicBezTo>
                    <a:pt x="11979" y="470709"/>
                    <a:pt x="0" y="449962"/>
                    <a:pt x="0" y="427506"/>
                  </a:cubicBezTo>
                  <a:lnTo>
                    <a:pt x="0" y="190885"/>
                  </a:lnTo>
                  <a:cubicBezTo>
                    <a:pt x="0" y="168426"/>
                    <a:pt x="11979" y="147679"/>
                    <a:pt x="31419" y="136467"/>
                  </a:cubicBezTo>
                  <a:lnTo>
                    <a:pt x="253463" y="8390"/>
                  </a:lnTo>
                  <a:close/>
                  <a:moveTo>
                    <a:pt x="313765" y="29240"/>
                  </a:moveTo>
                  <a:cubicBezTo>
                    <a:pt x="295834" y="18829"/>
                    <a:pt x="273754" y="18829"/>
                    <a:pt x="255822" y="29240"/>
                  </a:cubicBezTo>
                  <a:lnTo>
                    <a:pt x="50493" y="148434"/>
                  </a:lnTo>
                  <a:cubicBezTo>
                    <a:pt x="32516" y="158873"/>
                    <a:pt x="21437" y="178184"/>
                    <a:pt x="21437" y="199086"/>
                  </a:cubicBezTo>
                  <a:lnTo>
                    <a:pt x="21437" y="419306"/>
                  </a:lnTo>
                  <a:cubicBezTo>
                    <a:pt x="21437" y="440205"/>
                    <a:pt x="32516" y="459515"/>
                    <a:pt x="50493" y="469950"/>
                  </a:cubicBezTo>
                  <a:lnTo>
                    <a:pt x="255822" y="589148"/>
                  </a:lnTo>
                  <a:cubicBezTo>
                    <a:pt x="273754" y="599559"/>
                    <a:pt x="295834" y="599559"/>
                    <a:pt x="313765" y="589148"/>
                  </a:cubicBezTo>
                  <a:lnTo>
                    <a:pt x="519098" y="469950"/>
                  </a:lnTo>
                  <a:cubicBezTo>
                    <a:pt x="537065" y="459515"/>
                    <a:pt x="548140" y="440205"/>
                    <a:pt x="548140" y="419306"/>
                  </a:cubicBezTo>
                  <a:lnTo>
                    <a:pt x="548140" y="199086"/>
                  </a:lnTo>
                  <a:cubicBezTo>
                    <a:pt x="548140" y="178184"/>
                    <a:pt x="537065" y="158873"/>
                    <a:pt x="519098" y="148434"/>
                  </a:cubicBezTo>
                  <a:lnTo>
                    <a:pt x="313765" y="2924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9B31B6F-FAB9-6970-361E-7DAC721D6874}"/>
                </a:ext>
              </a:extLst>
            </p:cNvPr>
            <p:cNvSpPr/>
            <p:nvPr/>
          </p:nvSpPr>
          <p:spPr>
            <a:xfrm>
              <a:off x="6625436" y="3205544"/>
              <a:ext cx="569587" cy="618388"/>
            </a:xfrm>
            <a:custGeom>
              <a:avLst/>
              <a:gdLst>
                <a:gd name="connsiteX0" fmla="*/ 253463 w 569587"/>
                <a:gd name="connsiteY0" fmla="*/ 8390 h 618388"/>
                <a:gd name="connsiteX1" fmla="*/ 316125 w 569587"/>
                <a:gd name="connsiteY1" fmla="*/ 8390 h 618388"/>
                <a:gd name="connsiteX2" fmla="*/ 538165 w 569587"/>
                <a:gd name="connsiteY2" fmla="*/ 136467 h 618388"/>
                <a:gd name="connsiteX3" fmla="*/ 569588 w 569587"/>
                <a:gd name="connsiteY3" fmla="*/ 190885 h 618388"/>
                <a:gd name="connsiteX4" fmla="*/ 569588 w 569587"/>
                <a:gd name="connsiteY4" fmla="*/ 427506 h 618388"/>
                <a:gd name="connsiteX5" fmla="*/ 538165 w 569587"/>
                <a:gd name="connsiteY5" fmla="*/ 481921 h 618388"/>
                <a:gd name="connsiteX6" fmla="*/ 316125 w 569587"/>
                <a:gd name="connsiteY6" fmla="*/ 609998 h 618388"/>
                <a:gd name="connsiteX7" fmla="*/ 253463 w 569587"/>
                <a:gd name="connsiteY7" fmla="*/ 609998 h 618388"/>
                <a:gd name="connsiteX8" fmla="*/ 31419 w 569587"/>
                <a:gd name="connsiteY8" fmla="*/ 481921 h 618388"/>
                <a:gd name="connsiteX9" fmla="*/ 0 w 569587"/>
                <a:gd name="connsiteY9" fmla="*/ 427506 h 618388"/>
                <a:gd name="connsiteX10" fmla="*/ 0 w 569587"/>
                <a:gd name="connsiteY10" fmla="*/ 190885 h 618388"/>
                <a:gd name="connsiteX11" fmla="*/ 31419 w 569587"/>
                <a:gd name="connsiteY11" fmla="*/ 136467 h 618388"/>
                <a:gd name="connsiteX12" fmla="*/ 253463 w 569587"/>
                <a:gd name="connsiteY12" fmla="*/ 8390 h 618388"/>
                <a:gd name="connsiteX13" fmla="*/ 313765 w 569587"/>
                <a:gd name="connsiteY13" fmla="*/ 29240 h 618388"/>
                <a:gd name="connsiteX14" fmla="*/ 255822 w 569587"/>
                <a:gd name="connsiteY14" fmla="*/ 29240 h 618388"/>
                <a:gd name="connsiteX15" fmla="*/ 50493 w 569587"/>
                <a:gd name="connsiteY15" fmla="*/ 148434 h 618388"/>
                <a:gd name="connsiteX16" fmla="*/ 21437 w 569587"/>
                <a:gd name="connsiteY16" fmla="*/ 199086 h 618388"/>
                <a:gd name="connsiteX17" fmla="*/ 21437 w 569587"/>
                <a:gd name="connsiteY17" fmla="*/ 419306 h 618388"/>
                <a:gd name="connsiteX18" fmla="*/ 50493 w 569587"/>
                <a:gd name="connsiteY18" fmla="*/ 469950 h 618388"/>
                <a:gd name="connsiteX19" fmla="*/ 255822 w 569587"/>
                <a:gd name="connsiteY19" fmla="*/ 589148 h 618388"/>
                <a:gd name="connsiteX20" fmla="*/ 313765 w 569587"/>
                <a:gd name="connsiteY20" fmla="*/ 589148 h 618388"/>
                <a:gd name="connsiteX21" fmla="*/ 519095 w 569587"/>
                <a:gd name="connsiteY21" fmla="*/ 469950 h 618388"/>
                <a:gd name="connsiteX22" fmla="*/ 548151 w 569587"/>
                <a:gd name="connsiteY22" fmla="*/ 419306 h 618388"/>
                <a:gd name="connsiteX23" fmla="*/ 548151 w 569587"/>
                <a:gd name="connsiteY23" fmla="*/ 199086 h 618388"/>
                <a:gd name="connsiteX24" fmla="*/ 519095 w 569587"/>
                <a:gd name="connsiteY24" fmla="*/ 148434 h 618388"/>
                <a:gd name="connsiteX25" fmla="*/ 313765 w 569587"/>
                <a:gd name="connsiteY25" fmla="*/ 29240 h 61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9587" h="618388">
                  <a:moveTo>
                    <a:pt x="253463" y="8390"/>
                  </a:moveTo>
                  <a:cubicBezTo>
                    <a:pt x="272854" y="-2797"/>
                    <a:pt x="296734" y="-2797"/>
                    <a:pt x="316125" y="8390"/>
                  </a:cubicBezTo>
                  <a:lnTo>
                    <a:pt x="538165" y="136467"/>
                  </a:lnTo>
                  <a:cubicBezTo>
                    <a:pt x="557605" y="147679"/>
                    <a:pt x="569588" y="168426"/>
                    <a:pt x="569588" y="190885"/>
                  </a:cubicBezTo>
                  <a:lnTo>
                    <a:pt x="569588" y="427506"/>
                  </a:lnTo>
                  <a:cubicBezTo>
                    <a:pt x="569588" y="449962"/>
                    <a:pt x="557605" y="470709"/>
                    <a:pt x="538165" y="481921"/>
                  </a:cubicBezTo>
                  <a:lnTo>
                    <a:pt x="316125" y="609998"/>
                  </a:lnTo>
                  <a:cubicBezTo>
                    <a:pt x="296734" y="621185"/>
                    <a:pt x="272854" y="621185"/>
                    <a:pt x="253463" y="609998"/>
                  </a:cubicBezTo>
                  <a:lnTo>
                    <a:pt x="31419" y="481921"/>
                  </a:lnTo>
                  <a:cubicBezTo>
                    <a:pt x="11979" y="470709"/>
                    <a:pt x="0" y="449962"/>
                    <a:pt x="0" y="427506"/>
                  </a:cubicBezTo>
                  <a:lnTo>
                    <a:pt x="0" y="190885"/>
                  </a:lnTo>
                  <a:cubicBezTo>
                    <a:pt x="0" y="168426"/>
                    <a:pt x="11979" y="147679"/>
                    <a:pt x="31419" y="136467"/>
                  </a:cubicBezTo>
                  <a:lnTo>
                    <a:pt x="253463" y="8390"/>
                  </a:lnTo>
                  <a:close/>
                  <a:moveTo>
                    <a:pt x="313765" y="29240"/>
                  </a:moveTo>
                  <a:cubicBezTo>
                    <a:pt x="295834" y="18829"/>
                    <a:pt x="273754" y="18829"/>
                    <a:pt x="255822" y="29240"/>
                  </a:cubicBezTo>
                  <a:lnTo>
                    <a:pt x="50493" y="148434"/>
                  </a:lnTo>
                  <a:cubicBezTo>
                    <a:pt x="32516" y="158873"/>
                    <a:pt x="21437" y="178184"/>
                    <a:pt x="21437" y="199086"/>
                  </a:cubicBezTo>
                  <a:lnTo>
                    <a:pt x="21437" y="419306"/>
                  </a:lnTo>
                  <a:cubicBezTo>
                    <a:pt x="21437" y="440205"/>
                    <a:pt x="32516" y="459515"/>
                    <a:pt x="50493" y="469950"/>
                  </a:cubicBezTo>
                  <a:lnTo>
                    <a:pt x="255822" y="589148"/>
                  </a:lnTo>
                  <a:cubicBezTo>
                    <a:pt x="273754" y="599559"/>
                    <a:pt x="295834" y="599559"/>
                    <a:pt x="313765" y="589148"/>
                  </a:cubicBezTo>
                  <a:lnTo>
                    <a:pt x="519095" y="469950"/>
                  </a:lnTo>
                  <a:cubicBezTo>
                    <a:pt x="537072" y="459515"/>
                    <a:pt x="548151" y="440205"/>
                    <a:pt x="548151" y="419306"/>
                  </a:cubicBezTo>
                  <a:lnTo>
                    <a:pt x="548151" y="199086"/>
                  </a:lnTo>
                  <a:cubicBezTo>
                    <a:pt x="548151" y="178184"/>
                    <a:pt x="537072" y="158873"/>
                    <a:pt x="519095" y="148434"/>
                  </a:cubicBezTo>
                  <a:lnTo>
                    <a:pt x="313765" y="2924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514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CFBCF52-C11E-E2A6-7FAF-BCBA2AE07373}"/>
                </a:ext>
              </a:extLst>
            </p:cNvPr>
            <p:cNvSpPr/>
            <p:nvPr/>
          </p:nvSpPr>
          <p:spPr>
            <a:xfrm>
              <a:off x="5321010" y="3205544"/>
              <a:ext cx="569587" cy="618388"/>
            </a:xfrm>
            <a:custGeom>
              <a:avLst/>
              <a:gdLst>
                <a:gd name="connsiteX0" fmla="*/ 253463 w 569587"/>
                <a:gd name="connsiteY0" fmla="*/ 8390 h 618388"/>
                <a:gd name="connsiteX1" fmla="*/ 316125 w 569587"/>
                <a:gd name="connsiteY1" fmla="*/ 8390 h 618388"/>
                <a:gd name="connsiteX2" fmla="*/ 538165 w 569587"/>
                <a:gd name="connsiteY2" fmla="*/ 136467 h 618388"/>
                <a:gd name="connsiteX3" fmla="*/ 569588 w 569587"/>
                <a:gd name="connsiteY3" fmla="*/ 190885 h 618388"/>
                <a:gd name="connsiteX4" fmla="*/ 569588 w 569587"/>
                <a:gd name="connsiteY4" fmla="*/ 427506 h 618388"/>
                <a:gd name="connsiteX5" fmla="*/ 538165 w 569587"/>
                <a:gd name="connsiteY5" fmla="*/ 481921 h 618388"/>
                <a:gd name="connsiteX6" fmla="*/ 316125 w 569587"/>
                <a:gd name="connsiteY6" fmla="*/ 609998 h 618388"/>
                <a:gd name="connsiteX7" fmla="*/ 253463 w 569587"/>
                <a:gd name="connsiteY7" fmla="*/ 609998 h 618388"/>
                <a:gd name="connsiteX8" fmla="*/ 31419 w 569587"/>
                <a:gd name="connsiteY8" fmla="*/ 481921 h 618388"/>
                <a:gd name="connsiteX9" fmla="*/ 0 w 569587"/>
                <a:gd name="connsiteY9" fmla="*/ 427506 h 618388"/>
                <a:gd name="connsiteX10" fmla="*/ 0 w 569587"/>
                <a:gd name="connsiteY10" fmla="*/ 190885 h 618388"/>
                <a:gd name="connsiteX11" fmla="*/ 31419 w 569587"/>
                <a:gd name="connsiteY11" fmla="*/ 136467 h 618388"/>
                <a:gd name="connsiteX12" fmla="*/ 253463 w 569587"/>
                <a:gd name="connsiteY12" fmla="*/ 8390 h 618388"/>
                <a:gd name="connsiteX13" fmla="*/ 313765 w 569587"/>
                <a:gd name="connsiteY13" fmla="*/ 29240 h 618388"/>
                <a:gd name="connsiteX14" fmla="*/ 255822 w 569587"/>
                <a:gd name="connsiteY14" fmla="*/ 29240 h 618388"/>
                <a:gd name="connsiteX15" fmla="*/ 50493 w 569587"/>
                <a:gd name="connsiteY15" fmla="*/ 148434 h 618388"/>
                <a:gd name="connsiteX16" fmla="*/ 21437 w 569587"/>
                <a:gd name="connsiteY16" fmla="*/ 199086 h 618388"/>
                <a:gd name="connsiteX17" fmla="*/ 21437 w 569587"/>
                <a:gd name="connsiteY17" fmla="*/ 419306 h 618388"/>
                <a:gd name="connsiteX18" fmla="*/ 50493 w 569587"/>
                <a:gd name="connsiteY18" fmla="*/ 469950 h 618388"/>
                <a:gd name="connsiteX19" fmla="*/ 255822 w 569587"/>
                <a:gd name="connsiteY19" fmla="*/ 589148 h 618388"/>
                <a:gd name="connsiteX20" fmla="*/ 313765 w 569587"/>
                <a:gd name="connsiteY20" fmla="*/ 589148 h 618388"/>
                <a:gd name="connsiteX21" fmla="*/ 519095 w 569587"/>
                <a:gd name="connsiteY21" fmla="*/ 469950 h 618388"/>
                <a:gd name="connsiteX22" fmla="*/ 548151 w 569587"/>
                <a:gd name="connsiteY22" fmla="*/ 419306 h 618388"/>
                <a:gd name="connsiteX23" fmla="*/ 548151 w 569587"/>
                <a:gd name="connsiteY23" fmla="*/ 199086 h 618388"/>
                <a:gd name="connsiteX24" fmla="*/ 519095 w 569587"/>
                <a:gd name="connsiteY24" fmla="*/ 148434 h 618388"/>
                <a:gd name="connsiteX25" fmla="*/ 313765 w 569587"/>
                <a:gd name="connsiteY25" fmla="*/ 29240 h 61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9587" h="618388">
                  <a:moveTo>
                    <a:pt x="253463" y="8390"/>
                  </a:moveTo>
                  <a:cubicBezTo>
                    <a:pt x="272854" y="-2797"/>
                    <a:pt x="296734" y="-2797"/>
                    <a:pt x="316125" y="8390"/>
                  </a:cubicBezTo>
                  <a:lnTo>
                    <a:pt x="538165" y="136467"/>
                  </a:lnTo>
                  <a:cubicBezTo>
                    <a:pt x="557605" y="147679"/>
                    <a:pt x="569588" y="168426"/>
                    <a:pt x="569588" y="190885"/>
                  </a:cubicBezTo>
                  <a:lnTo>
                    <a:pt x="569588" y="427506"/>
                  </a:lnTo>
                  <a:cubicBezTo>
                    <a:pt x="569588" y="449962"/>
                    <a:pt x="557605" y="470709"/>
                    <a:pt x="538165" y="481921"/>
                  </a:cubicBezTo>
                  <a:lnTo>
                    <a:pt x="316125" y="609998"/>
                  </a:lnTo>
                  <a:cubicBezTo>
                    <a:pt x="296734" y="621185"/>
                    <a:pt x="272854" y="621185"/>
                    <a:pt x="253463" y="609998"/>
                  </a:cubicBezTo>
                  <a:lnTo>
                    <a:pt x="31419" y="481921"/>
                  </a:lnTo>
                  <a:cubicBezTo>
                    <a:pt x="11979" y="470709"/>
                    <a:pt x="0" y="449962"/>
                    <a:pt x="0" y="427506"/>
                  </a:cubicBezTo>
                  <a:lnTo>
                    <a:pt x="0" y="190885"/>
                  </a:lnTo>
                  <a:cubicBezTo>
                    <a:pt x="0" y="168426"/>
                    <a:pt x="11979" y="147679"/>
                    <a:pt x="31419" y="136467"/>
                  </a:cubicBezTo>
                  <a:lnTo>
                    <a:pt x="253463" y="8390"/>
                  </a:lnTo>
                  <a:close/>
                  <a:moveTo>
                    <a:pt x="313765" y="29240"/>
                  </a:moveTo>
                  <a:cubicBezTo>
                    <a:pt x="295834" y="18829"/>
                    <a:pt x="273754" y="18829"/>
                    <a:pt x="255822" y="29240"/>
                  </a:cubicBezTo>
                  <a:lnTo>
                    <a:pt x="50493" y="148434"/>
                  </a:lnTo>
                  <a:cubicBezTo>
                    <a:pt x="32516" y="158873"/>
                    <a:pt x="21437" y="178184"/>
                    <a:pt x="21437" y="199086"/>
                  </a:cubicBezTo>
                  <a:lnTo>
                    <a:pt x="21437" y="419306"/>
                  </a:lnTo>
                  <a:cubicBezTo>
                    <a:pt x="21437" y="440205"/>
                    <a:pt x="32516" y="459515"/>
                    <a:pt x="50493" y="469950"/>
                  </a:cubicBezTo>
                  <a:lnTo>
                    <a:pt x="255822" y="589148"/>
                  </a:lnTo>
                  <a:cubicBezTo>
                    <a:pt x="273754" y="599559"/>
                    <a:pt x="295834" y="599559"/>
                    <a:pt x="313765" y="589148"/>
                  </a:cubicBezTo>
                  <a:lnTo>
                    <a:pt x="519095" y="469950"/>
                  </a:lnTo>
                  <a:cubicBezTo>
                    <a:pt x="537072" y="459515"/>
                    <a:pt x="548151" y="440205"/>
                    <a:pt x="548151" y="419306"/>
                  </a:cubicBezTo>
                  <a:lnTo>
                    <a:pt x="548151" y="199086"/>
                  </a:lnTo>
                  <a:cubicBezTo>
                    <a:pt x="548151" y="178184"/>
                    <a:pt x="537072" y="158873"/>
                    <a:pt x="519095" y="148434"/>
                  </a:cubicBezTo>
                  <a:lnTo>
                    <a:pt x="313765" y="2924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514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92F38F1-41D0-2647-5C18-A4CBFFDFC04E}"/>
                </a:ext>
              </a:extLst>
            </p:cNvPr>
            <p:cNvSpPr/>
            <p:nvPr/>
          </p:nvSpPr>
          <p:spPr>
            <a:xfrm>
              <a:off x="5426490" y="3491626"/>
              <a:ext cx="330501" cy="114463"/>
            </a:xfrm>
            <a:custGeom>
              <a:avLst/>
              <a:gdLst>
                <a:gd name="connsiteX0" fmla="*/ 2295 w 330501"/>
                <a:gd name="connsiteY0" fmla="*/ 102245 h 114463"/>
                <a:gd name="connsiteX1" fmla="*/ 1834 w 330501"/>
                <a:gd name="connsiteY1" fmla="*/ 112171 h 114463"/>
                <a:gd name="connsiteX2" fmla="*/ 11767 w 330501"/>
                <a:gd name="connsiteY2" fmla="*/ 112631 h 114463"/>
                <a:gd name="connsiteX3" fmla="*/ 2295 w 330501"/>
                <a:gd name="connsiteY3" fmla="*/ 102245 h 114463"/>
                <a:gd name="connsiteX4" fmla="*/ 86140 w 330501"/>
                <a:gd name="connsiteY4" fmla="*/ 35410 h 114463"/>
                <a:gd name="connsiteX5" fmla="*/ 90511 w 330501"/>
                <a:gd name="connsiteY5" fmla="*/ 29904 h 114463"/>
                <a:gd name="connsiteX6" fmla="*/ 85824 w 330501"/>
                <a:gd name="connsiteY6" fmla="*/ 26190 h 114463"/>
                <a:gd name="connsiteX7" fmla="*/ 81404 w 330501"/>
                <a:gd name="connsiteY7" fmla="*/ 30217 h 114463"/>
                <a:gd name="connsiteX8" fmla="*/ 86140 w 330501"/>
                <a:gd name="connsiteY8" fmla="*/ 35410 h 114463"/>
                <a:gd name="connsiteX9" fmla="*/ 137122 w 330501"/>
                <a:gd name="connsiteY9" fmla="*/ 75816 h 114463"/>
                <a:gd name="connsiteX10" fmla="*/ 132751 w 330501"/>
                <a:gd name="connsiteY10" fmla="*/ 81322 h 114463"/>
                <a:gd name="connsiteX11" fmla="*/ 137421 w 330501"/>
                <a:gd name="connsiteY11" fmla="*/ 85021 h 114463"/>
                <a:gd name="connsiteX12" fmla="*/ 141840 w 330501"/>
                <a:gd name="connsiteY12" fmla="*/ 81026 h 114463"/>
                <a:gd name="connsiteX13" fmla="*/ 137122 w 330501"/>
                <a:gd name="connsiteY13" fmla="*/ 75816 h 114463"/>
                <a:gd name="connsiteX14" fmla="*/ 324534 w 330501"/>
                <a:gd name="connsiteY14" fmla="*/ 98573 h 114463"/>
                <a:gd name="connsiteX15" fmla="*/ 330419 w 330501"/>
                <a:gd name="connsiteY15" fmla="*/ 90562 h 114463"/>
                <a:gd name="connsiteX16" fmla="*/ 320838 w 330501"/>
                <a:gd name="connsiteY16" fmla="*/ 28049 h 114463"/>
                <a:gd name="connsiteX17" fmla="*/ 312822 w 330501"/>
                <a:gd name="connsiteY17" fmla="*/ 22167 h 114463"/>
                <a:gd name="connsiteX18" fmla="*/ 306936 w 330501"/>
                <a:gd name="connsiteY18" fmla="*/ 30175 h 114463"/>
                <a:gd name="connsiteX19" fmla="*/ 315452 w 330501"/>
                <a:gd name="connsiteY19" fmla="*/ 85745 h 114463"/>
                <a:gd name="connsiteX20" fmla="*/ 259847 w 330501"/>
                <a:gd name="connsiteY20" fmla="*/ 94255 h 114463"/>
                <a:gd name="connsiteX21" fmla="*/ 253961 w 330501"/>
                <a:gd name="connsiteY21" fmla="*/ 102266 h 114463"/>
                <a:gd name="connsiteX22" fmla="*/ 261974 w 330501"/>
                <a:gd name="connsiteY22" fmla="*/ 108148 h 114463"/>
                <a:gd name="connsiteX23" fmla="*/ 324534 w 330501"/>
                <a:gd name="connsiteY23" fmla="*/ 98573 h 114463"/>
                <a:gd name="connsiteX24" fmla="*/ 210957 w 330501"/>
                <a:gd name="connsiteY24" fmla="*/ 9058 h 114463"/>
                <a:gd name="connsiteX25" fmla="*/ 215120 w 330501"/>
                <a:gd name="connsiteY25" fmla="*/ 3394 h 114463"/>
                <a:gd name="connsiteX26" fmla="*/ 210493 w 330501"/>
                <a:gd name="connsiteY26" fmla="*/ 0 h 114463"/>
                <a:gd name="connsiteX27" fmla="*/ 206239 w 330501"/>
                <a:gd name="connsiteY27" fmla="*/ 3847 h 114463"/>
                <a:gd name="connsiteX28" fmla="*/ 210957 w 330501"/>
                <a:gd name="connsiteY28" fmla="*/ 9058 h 114463"/>
                <a:gd name="connsiteX29" fmla="*/ 7031 w 330501"/>
                <a:gd name="connsiteY29" fmla="*/ 107438 h 114463"/>
                <a:gd name="connsiteX30" fmla="*/ 11767 w 330501"/>
                <a:gd name="connsiteY30" fmla="*/ 112631 h 114463"/>
                <a:gd name="connsiteX31" fmla="*/ 90876 w 330501"/>
                <a:gd name="connsiteY31" fmla="*/ 40603 h 114463"/>
                <a:gd name="connsiteX32" fmla="*/ 86140 w 330501"/>
                <a:gd name="connsiteY32" fmla="*/ 35410 h 114463"/>
                <a:gd name="connsiteX33" fmla="*/ 81404 w 330501"/>
                <a:gd name="connsiteY33" fmla="*/ 30217 h 114463"/>
                <a:gd name="connsiteX34" fmla="*/ 2295 w 330501"/>
                <a:gd name="connsiteY34" fmla="*/ 102245 h 114463"/>
                <a:gd name="connsiteX35" fmla="*/ 7031 w 330501"/>
                <a:gd name="connsiteY35" fmla="*/ 107438 h 114463"/>
                <a:gd name="connsiteX36" fmla="*/ 86140 w 330501"/>
                <a:gd name="connsiteY36" fmla="*/ 35410 h 114463"/>
                <a:gd name="connsiteX37" fmla="*/ 81770 w 330501"/>
                <a:gd name="connsiteY37" fmla="*/ 40916 h 114463"/>
                <a:gd name="connsiteX38" fmla="*/ 132751 w 330501"/>
                <a:gd name="connsiteY38" fmla="*/ 81322 h 114463"/>
                <a:gd name="connsiteX39" fmla="*/ 137122 w 330501"/>
                <a:gd name="connsiteY39" fmla="*/ 75816 h 114463"/>
                <a:gd name="connsiteX40" fmla="*/ 141492 w 330501"/>
                <a:gd name="connsiteY40" fmla="*/ 70310 h 114463"/>
                <a:gd name="connsiteX41" fmla="*/ 90511 w 330501"/>
                <a:gd name="connsiteY41" fmla="*/ 29904 h 114463"/>
                <a:gd name="connsiteX42" fmla="*/ 86140 w 330501"/>
                <a:gd name="connsiteY42" fmla="*/ 35410 h 114463"/>
                <a:gd name="connsiteX43" fmla="*/ 137122 w 330501"/>
                <a:gd name="connsiteY43" fmla="*/ 75816 h 114463"/>
                <a:gd name="connsiteX44" fmla="*/ 141840 w 330501"/>
                <a:gd name="connsiteY44" fmla="*/ 81026 h 114463"/>
                <a:gd name="connsiteX45" fmla="*/ 215676 w 330501"/>
                <a:gd name="connsiteY45" fmla="*/ 14269 h 114463"/>
                <a:gd name="connsiteX46" fmla="*/ 210957 w 330501"/>
                <a:gd name="connsiteY46" fmla="*/ 9058 h 114463"/>
                <a:gd name="connsiteX47" fmla="*/ 206239 w 330501"/>
                <a:gd name="connsiteY47" fmla="*/ 3847 h 114463"/>
                <a:gd name="connsiteX48" fmla="*/ 132403 w 330501"/>
                <a:gd name="connsiteY48" fmla="*/ 70605 h 114463"/>
                <a:gd name="connsiteX49" fmla="*/ 137122 w 330501"/>
                <a:gd name="connsiteY49" fmla="*/ 75816 h 114463"/>
                <a:gd name="connsiteX50" fmla="*/ 210957 w 330501"/>
                <a:gd name="connsiteY50" fmla="*/ 9058 h 114463"/>
                <a:gd name="connsiteX51" fmla="*/ 206794 w 330501"/>
                <a:gd name="connsiteY51" fmla="*/ 14722 h 114463"/>
                <a:gd name="connsiteX52" fmla="*/ 319305 w 330501"/>
                <a:gd name="connsiteY52" fmla="*/ 97291 h 114463"/>
                <a:gd name="connsiteX53" fmla="*/ 323468 w 330501"/>
                <a:gd name="connsiteY53" fmla="*/ 91627 h 114463"/>
                <a:gd name="connsiteX54" fmla="*/ 327631 w 330501"/>
                <a:gd name="connsiteY54" fmla="*/ 85963 h 114463"/>
                <a:gd name="connsiteX55" fmla="*/ 215120 w 330501"/>
                <a:gd name="connsiteY55" fmla="*/ 3394 h 114463"/>
                <a:gd name="connsiteX56" fmla="*/ 210957 w 330501"/>
                <a:gd name="connsiteY56" fmla="*/ 9058 h 11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30501" h="114463">
                  <a:moveTo>
                    <a:pt x="2295" y="102245"/>
                  </a:moveTo>
                  <a:cubicBezTo>
                    <a:pt x="-574" y="104859"/>
                    <a:pt x="-782" y="109300"/>
                    <a:pt x="1834" y="112171"/>
                  </a:cubicBezTo>
                  <a:cubicBezTo>
                    <a:pt x="4450" y="115038"/>
                    <a:pt x="8894" y="115245"/>
                    <a:pt x="11767" y="112631"/>
                  </a:cubicBezTo>
                  <a:lnTo>
                    <a:pt x="2295" y="102245"/>
                  </a:lnTo>
                  <a:close/>
                  <a:moveTo>
                    <a:pt x="86140" y="35410"/>
                  </a:moveTo>
                  <a:lnTo>
                    <a:pt x="90511" y="29904"/>
                  </a:lnTo>
                  <a:lnTo>
                    <a:pt x="85824" y="26190"/>
                  </a:lnTo>
                  <a:lnTo>
                    <a:pt x="81404" y="30217"/>
                  </a:lnTo>
                  <a:lnTo>
                    <a:pt x="86140" y="35410"/>
                  </a:lnTo>
                  <a:close/>
                  <a:moveTo>
                    <a:pt x="137122" y="75816"/>
                  </a:moveTo>
                  <a:lnTo>
                    <a:pt x="132751" y="81322"/>
                  </a:lnTo>
                  <a:lnTo>
                    <a:pt x="137421" y="85021"/>
                  </a:lnTo>
                  <a:lnTo>
                    <a:pt x="141840" y="81026"/>
                  </a:lnTo>
                  <a:lnTo>
                    <a:pt x="137122" y="75816"/>
                  </a:lnTo>
                  <a:close/>
                  <a:moveTo>
                    <a:pt x="324534" y="98573"/>
                  </a:moveTo>
                  <a:cubicBezTo>
                    <a:pt x="328373" y="97986"/>
                    <a:pt x="331007" y="94399"/>
                    <a:pt x="330419" y="90562"/>
                  </a:cubicBezTo>
                  <a:lnTo>
                    <a:pt x="320838" y="28049"/>
                  </a:lnTo>
                  <a:cubicBezTo>
                    <a:pt x="320251" y="24212"/>
                    <a:pt x="316661" y="21577"/>
                    <a:pt x="312822" y="22167"/>
                  </a:cubicBezTo>
                  <a:cubicBezTo>
                    <a:pt x="308983" y="22754"/>
                    <a:pt x="306349" y="26338"/>
                    <a:pt x="306936" y="30175"/>
                  </a:cubicBezTo>
                  <a:lnTo>
                    <a:pt x="315452" y="85745"/>
                  </a:lnTo>
                  <a:lnTo>
                    <a:pt x="259847" y="94255"/>
                  </a:lnTo>
                  <a:cubicBezTo>
                    <a:pt x="256007" y="94842"/>
                    <a:pt x="253370" y="98429"/>
                    <a:pt x="253961" y="102266"/>
                  </a:cubicBezTo>
                  <a:cubicBezTo>
                    <a:pt x="254548" y="106103"/>
                    <a:pt x="258135" y="108735"/>
                    <a:pt x="261974" y="108148"/>
                  </a:cubicBezTo>
                  <a:lnTo>
                    <a:pt x="324534" y="98573"/>
                  </a:lnTo>
                  <a:close/>
                  <a:moveTo>
                    <a:pt x="210957" y="9058"/>
                  </a:moveTo>
                  <a:lnTo>
                    <a:pt x="215120" y="3394"/>
                  </a:lnTo>
                  <a:lnTo>
                    <a:pt x="210493" y="0"/>
                  </a:lnTo>
                  <a:lnTo>
                    <a:pt x="206239" y="3847"/>
                  </a:lnTo>
                  <a:lnTo>
                    <a:pt x="210957" y="9058"/>
                  </a:lnTo>
                  <a:close/>
                  <a:moveTo>
                    <a:pt x="7031" y="107438"/>
                  </a:moveTo>
                  <a:lnTo>
                    <a:pt x="11767" y="112631"/>
                  </a:lnTo>
                  <a:lnTo>
                    <a:pt x="90876" y="40603"/>
                  </a:lnTo>
                  <a:lnTo>
                    <a:pt x="86140" y="35410"/>
                  </a:lnTo>
                  <a:lnTo>
                    <a:pt x="81404" y="30217"/>
                  </a:lnTo>
                  <a:lnTo>
                    <a:pt x="2295" y="102245"/>
                  </a:lnTo>
                  <a:lnTo>
                    <a:pt x="7031" y="107438"/>
                  </a:lnTo>
                  <a:close/>
                  <a:moveTo>
                    <a:pt x="86140" y="35410"/>
                  </a:moveTo>
                  <a:lnTo>
                    <a:pt x="81770" y="40916"/>
                  </a:lnTo>
                  <a:lnTo>
                    <a:pt x="132751" y="81322"/>
                  </a:lnTo>
                  <a:lnTo>
                    <a:pt x="137122" y="75816"/>
                  </a:lnTo>
                  <a:lnTo>
                    <a:pt x="141492" y="70310"/>
                  </a:lnTo>
                  <a:lnTo>
                    <a:pt x="90511" y="29904"/>
                  </a:lnTo>
                  <a:lnTo>
                    <a:pt x="86140" y="35410"/>
                  </a:lnTo>
                  <a:close/>
                  <a:moveTo>
                    <a:pt x="137122" y="75816"/>
                  </a:moveTo>
                  <a:lnTo>
                    <a:pt x="141840" y="81026"/>
                  </a:lnTo>
                  <a:lnTo>
                    <a:pt x="215676" y="14269"/>
                  </a:lnTo>
                  <a:lnTo>
                    <a:pt x="210957" y="9058"/>
                  </a:lnTo>
                  <a:lnTo>
                    <a:pt x="206239" y="3847"/>
                  </a:lnTo>
                  <a:lnTo>
                    <a:pt x="132403" y="70605"/>
                  </a:lnTo>
                  <a:lnTo>
                    <a:pt x="137122" y="75816"/>
                  </a:lnTo>
                  <a:close/>
                  <a:moveTo>
                    <a:pt x="210957" y="9058"/>
                  </a:moveTo>
                  <a:lnTo>
                    <a:pt x="206794" y="14722"/>
                  </a:lnTo>
                  <a:lnTo>
                    <a:pt x="319305" y="97291"/>
                  </a:lnTo>
                  <a:lnTo>
                    <a:pt x="323468" y="91627"/>
                  </a:lnTo>
                  <a:lnTo>
                    <a:pt x="327631" y="85963"/>
                  </a:lnTo>
                  <a:lnTo>
                    <a:pt x="215120" y="3394"/>
                  </a:lnTo>
                  <a:lnTo>
                    <a:pt x="210957" y="9058"/>
                  </a:lnTo>
                  <a:close/>
                </a:path>
              </a:pathLst>
            </a:custGeom>
            <a:solidFill>
              <a:srgbClr val="29CCB1"/>
            </a:solidFill>
            <a:ln w="3514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B52E752-2645-4E7A-11C3-1132019856AE}"/>
                </a:ext>
              </a:extLst>
            </p:cNvPr>
            <p:cNvSpPr/>
            <p:nvPr/>
          </p:nvSpPr>
          <p:spPr>
            <a:xfrm>
              <a:off x="5433521" y="3440953"/>
              <a:ext cx="203926" cy="98379"/>
            </a:xfrm>
            <a:custGeom>
              <a:avLst/>
              <a:gdLst>
                <a:gd name="connsiteX0" fmla="*/ 0 w 203926"/>
                <a:gd name="connsiteY0" fmla="*/ 98380 h 98379"/>
                <a:gd name="connsiteX1" fmla="*/ 79109 w 203926"/>
                <a:gd name="connsiteY1" fmla="*/ 26352 h 98379"/>
                <a:gd name="connsiteX2" fmla="*/ 130091 w 203926"/>
                <a:gd name="connsiteY2" fmla="*/ 66758 h 98379"/>
                <a:gd name="connsiteX3" fmla="*/ 203926 w 203926"/>
                <a:gd name="connsiteY3" fmla="*/ 0 h 98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926" h="98379">
                  <a:moveTo>
                    <a:pt x="0" y="98380"/>
                  </a:moveTo>
                  <a:lnTo>
                    <a:pt x="79109" y="26352"/>
                  </a:lnTo>
                  <a:lnTo>
                    <a:pt x="130091" y="66758"/>
                  </a:lnTo>
                  <a:lnTo>
                    <a:pt x="203926" y="0"/>
                  </a:lnTo>
                </a:path>
              </a:pathLst>
            </a:custGeom>
            <a:noFill/>
            <a:ln w="14056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F6A754B-7D5A-1C89-7931-76EA622B7C0E}"/>
                </a:ext>
              </a:extLst>
            </p:cNvPr>
            <p:cNvSpPr/>
            <p:nvPr/>
          </p:nvSpPr>
          <p:spPr>
            <a:xfrm>
              <a:off x="5630415" y="3389207"/>
              <a:ext cx="154701" cy="103493"/>
            </a:xfrm>
            <a:custGeom>
              <a:avLst/>
              <a:gdLst>
                <a:gd name="connsiteX0" fmla="*/ 152642 w 154701"/>
                <a:gd name="connsiteY0" fmla="*/ 56715 h 103493"/>
                <a:gd name="connsiteX1" fmla="*/ 152642 w 154701"/>
                <a:gd name="connsiteY1" fmla="*/ 46779 h 103493"/>
                <a:gd name="connsiteX2" fmla="*/ 107891 w 154701"/>
                <a:gd name="connsiteY2" fmla="*/ 2058 h 103493"/>
                <a:gd name="connsiteX3" fmla="*/ 97948 w 154701"/>
                <a:gd name="connsiteY3" fmla="*/ 2058 h 103493"/>
                <a:gd name="connsiteX4" fmla="*/ 97948 w 154701"/>
                <a:gd name="connsiteY4" fmla="*/ 11994 h 103493"/>
                <a:gd name="connsiteX5" fmla="*/ 137728 w 154701"/>
                <a:gd name="connsiteY5" fmla="*/ 51747 h 103493"/>
                <a:gd name="connsiteX6" fmla="*/ 97948 w 154701"/>
                <a:gd name="connsiteY6" fmla="*/ 91500 h 103493"/>
                <a:gd name="connsiteX7" fmla="*/ 97948 w 154701"/>
                <a:gd name="connsiteY7" fmla="*/ 101436 h 103493"/>
                <a:gd name="connsiteX8" fmla="*/ 107891 w 154701"/>
                <a:gd name="connsiteY8" fmla="*/ 101436 h 103493"/>
                <a:gd name="connsiteX9" fmla="*/ 152642 w 154701"/>
                <a:gd name="connsiteY9" fmla="*/ 56715 h 103493"/>
                <a:gd name="connsiteX10" fmla="*/ 7032 w 154701"/>
                <a:gd name="connsiteY10" fmla="*/ 44720 h 103493"/>
                <a:gd name="connsiteX11" fmla="*/ 0 w 154701"/>
                <a:gd name="connsiteY11" fmla="*/ 51747 h 103493"/>
                <a:gd name="connsiteX12" fmla="*/ 7032 w 154701"/>
                <a:gd name="connsiteY12" fmla="*/ 58774 h 103493"/>
                <a:gd name="connsiteX13" fmla="*/ 7032 w 154701"/>
                <a:gd name="connsiteY13" fmla="*/ 44720 h 103493"/>
                <a:gd name="connsiteX14" fmla="*/ 7032 w 154701"/>
                <a:gd name="connsiteY14" fmla="*/ 51747 h 103493"/>
                <a:gd name="connsiteX15" fmla="*/ 7032 w 154701"/>
                <a:gd name="connsiteY15" fmla="*/ 58774 h 103493"/>
                <a:gd name="connsiteX16" fmla="*/ 147671 w 154701"/>
                <a:gd name="connsiteY16" fmla="*/ 58774 h 103493"/>
                <a:gd name="connsiteX17" fmla="*/ 147671 w 154701"/>
                <a:gd name="connsiteY17" fmla="*/ 51747 h 103493"/>
                <a:gd name="connsiteX18" fmla="*/ 147671 w 154701"/>
                <a:gd name="connsiteY18" fmla="*/ 44720 h 103493"/>
                <a:gd name="connsiteX19" fmla="*/ 7032 w 154701"/>
                <a:gd name="connsiteY19" fmla="*/ 44720 h 103493"/>
                <a:gd name="connsiteX20" fmla="*/ 7032 w 154701"/>
                <a:gd name="connsiteY20" fmla="*/ 51747 h 1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4701" h="103493">
                  <a:moveTo>
                    <a:pt x="152642" y="56715"/>
                  </a:moveTo>
                  <a:cubicBezTo>
                    <a:pt x="155388" y="53971"/>
                    <a:pt x="155388" y="49523"/>
                    <a:pt x="152642" y="46779"/>
                  </a:cubicBezTo>
                  <a:lnTo>
                    <a:pt x="107891" y="2058"/>
                  </a:lnTo>
                  <a:cubicBezTo>
                    <a:pt x="105145" y="-686"/>
                    <a:pt x="100694" y="-686"/>
                    <a:pt x="97948" y="2058"/>
                  </a:cubicBezTo>
                  <a:cubicBezTo>
                    <a:pt x="95202" y="4802"/>
                    <a:pt x="95202" y="9250"/>
                    <a:pt x="97948" y="11994"/>
                  </a:cubicBezTo>
                  <a:lnTo>
                    <a:pt x="137728" y="51747"/>
                  </a:lnTo>
                  <a:lnTo>
                    <a:pt x="97948" y="91500"/>
                  </a:lnTo>
                  <a:cubicBezTo>
                    <a:pt x="95202" y="94243"/>
                    <a:pt x="95202" y="98692"/>
                    <a:pt x="97948" y="101436"/>
                  </a:cubicBezTo>
                  <a:cubicBezTo>
                    <a:pt x="100694" y="104180"/>
                    <a:pt x="105145" y="104180"/>
                    <a:pt x="107891" y="101436"/>
                  </a:cubicBezTo>
                  <a:lnTo>
                    <a:pt x="152642" y="56715"/>
                  </a:lnTo>
                  <a:close/>
                  <a:moveTo>
                    <a:pt x="7032" y="44720"/>
                  </a:moveTo>
                  <a:cubicBezTo>
                    <a:pt x="3147" y="44720"/>
                    <a:pt x="0" y="47865"/>
                    <a:pt x="0" y="51747"/>
                  </a:cubicBezTo>
                  <a:cubicBezTo>
                    <a:pt x="0" y="55629"/>
                    <a:pt x="3147" y="58774"/>
                    <a:pt x="7032" y="58774"/>
                  </a:cubicBezTo>
                  <a:lnTo>
                    <a:pt x="7032" y="44720"/>
                  </a:lnTo>
                  <a:close/>
                  <a:moveTo>
                    <a:pt x="7032" y="51747"/>
                  </a:moveTo>
                  <a:lnTo>
                    <a:pt x="7032" y="58774"/>
                  </a:lnTo>
                  <a:lnTo>
                    <a:pt x="147671" y="58774"/>
                  </a:lnTo>
                  <a:lnTo>
                    <a:pt x="147671" y="51747"/>
                  </a:lnTo>
                  <a:lnTo>
                    <a:pt x="147671" y="44720"/>
                  </a:lnTo>
                  <a:lnTo>
                    <a:pt x="7032" y="44720"/>
                  </a:lnTo>
                  <a:lnTo>
                    <a:pt x="7032" y="51747"/>
                  </a:lnTo>
                  <a:close/>
                </a:path>
              </a:pathLst>
            </a:custGeom>
            <a:solidFill>
              <a:srgbClr val="FFFF00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698B6A92-BD50-DA45-F704-32A8BC455E62}"/>
                </a:ext>
              </a:extLst>
            </p:cNvPr>
            <p:cNvSpPr/>
            <p:nvPr/>
          </p:nvSpPr>
          <p:spPr>
            <a:xfrm>
              <a:off x="5626899" y="3426899"/>
              <a:ext cx="28127" cy="28108"/>
            </a:xfrm>
            <a:custGeom>
              <a:avLst/>
              <a:gdLst>
                <a:gd name="connsiteX0" fmla="*/ 28128 w 28127"/>
                <a:gd name="connsiteY0" fmla="*/ 14054 h 28108"/>
                <a:gd name="connsiteX1" fmla="*/ 14064 w 28127"/>
                <a:gd name="connsiteY1" fmla="*/ 28109 h 28108"/>
                <a:gd name="connsiteX2" fmla="*/ 0 w 28127"/>
                <a:gd name="connsiteY2" fmla="*/ 14054 h 28108"/>
                <a:gd name="connsiteX3" fmla="*/ 14064 w 28127"/>
                <a:gd name="connsiteY3" fmla="*/ 0 h 28108"/>
                <a:gd name="connsiteX4" fmla="*/ 28128 w 28127"/>
                <a:gd name="connsiteY4" fmla="*/ 14054 h 2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27" h="28108">
                  <a:moveTo>
                    <a:pt x="28128" y="14054"/>
                  </a:moveTo>
                  <a:cubicBezTo>
                    <a:pt x="28128" y="21816"/>
                    <a:pt x="21831" y="28109"/>
                    <a:pt x="14064" y="28109"/>
                  </a:cubicBezTo>
                  <a:cubicBezTo>
                    <a:pt x="6297" y="28109"/>
                    <a:pt x="0" y="21816"/>
                    <a:pt x="0" y="14054"/>
                  </a:cubicBezTo>
                  <a:cubicBezTo>
                    <a:pt x="0" y="6292"/>
                    <a:pt x="6297" y="0"/>
                    <a:pt x="14064" y="0"/>
                  </a:cubicBezTo>
                  <a:cubicBezTo>
                    <a:pt x="21831" y="0"/>
                    <a:pt x="28128" y="6292"/>
                    <a:pt x="28128" y="14054"/>
                  </a:cubicBezTo>
                  <a:close/>
                </a:path>
              </a:pathLst>
            </a:custGeom>
            <a:solidFill>
              <a:srgbClr val="FFFF00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F85F175-71F9-595D-E338-0FA31FC9BF46}"/>
                </a:ext>
              </a:extLst>
            </p:cNvPr>
            <p:cNvSpPr/>
            <p:nvPr/>
          </p:nvSpPr>
          <p:spPr>
            <a:xfrm>
              <a:off x="7991690" y="2998946"/>
              <a:ext cx="434275" cy="158504"/>
            </a:xfrm>
            <a:custGeom>
              <a:avLst/>
              <a:gdLst>
                <a:gd name="connsiteX0" fmla="*/ 8523 w 434275"/>
                <a:gd name="connsiteY0" fmla="*/ 59028 h 158504"/>
                <a:gd name="connsiteX1" fmla="*/ 0 w 434275"/>
                <a:gd name="connsiteY1" fmla="*/ 59028 h 158504"/>
                <a:gd name="connsiteX2" fmla="*/ 0 w 434275"/>
                <a:gd name="connsiteY2" fmla="*/ 0 h 158504"/>
                <a:gd name="connsiteX3" fmla="*/ 47001 w 434275"/>
                <a:gd name="connsiteY3" fmla="*/ 0 h 158504"/>
                <a:gd name="connsiteX4" fmla="*/ 47001 w 434275"/>
                <a:gd name="connsiteY4" fmla="*/ 59028 h 158504"/>
                <a:gd name="connsiteX5" fmla="*/ 38563 w 434275"/>
                <a:gd name="connsiteY5" fmla="*/ 59028 h 158504"/>
                <a:gd name="connsiteX6" fmla="*/ 38563 w 434275"/>
                <a:gd name="connsiteY6" fmla="*/ 7673 h 158504"/>
                <a:gd name="connsiteX7" fmla="*/ 8523 w 434275"/>
                <a:gd name="connsiteY7" fmla="*/ 7673 h 158504"/>
                <a:gd name="connsiteX8" fmla="*/ 8523 w 434275"/>
                <a:gd name="connsiteY8" fmla="*/ 59028 h 158504"/>
                <a:gd name="connsiteX9" fmla="*/ 64697 w 434275"/>
                <a:gd name="connsiteY9" fmla="*/ 75893 h 158504"/>
                <a:gd name="connsiteX10" fmla="*/ 56428 w 434275"/>
                <a:gd name="connsiteY10" fmla="*/ 75893 h 158504"/>
                <a:gd name="connsiteX11" fmla="*/ 56428 w 434275"/>
                <a:gd name="connsiteY11" fmla="*/ 16022 h 158504"/>
                <a:gd name="connsiteX12" fmla="*/ 64697 w 434275"/>
                <a:gd name="connsiteY12" fmla="*/ 16022 h 158504"/>
                <a:gd name="connsiteX13" fmla="*/ 64697 w 434275"/>
                <a:gd name="connsiteY13" fmla="*/ 21925 h 158504"/>
                <a:gd name="connsiteX14" fmla="*/ 65963 w 434275"/>
                <a:gd name="connsiteY14" fmla="*/ 21925 h 158504"/>
                <a:gd name="connsiteX15" fmla="*/ 79886 w 434275"/>
                <a:gd name="connsiteY15" fmla="*/ 14926 h 158504"/>
                <a:gd name="connsiteX16" fmla="*/ 99379 w 434275"/>
                <a:gd name="connsiteY16" fmla="*/ 37356 h 158504"/>
                <a:gd name="connsiteX17" fmla="*/ 79296 w 434275"/>
                <a:gd name="connsiteY17" fmla="*/ 60124 h 158504"/>
                <a:gd name="connsiteX18" fmla="*/ 64697 w 434275"/>
                <a:gd name="connsiteY18" fmla="*/ 53209 h 158504"/>
                <a:gd name="connsiteX19" fmla="*/ 64697 w 434275"/>
                <a:gd name="connsiteY19" fmla="*/ 75893 h 158504"/>
                <a:gd name="connsiteX20" fmla="*/ 77692 w 434275"/>
                <a:gd name="connsiteY20" fmla="*/ 52198 h 158504"/>
                <a:gd name="connsiteX21" fmla="*/ 90941 w 434275"/>
                <a:gd name="connsiteY21" fmla="*/ 37525 h 158504"/>
                <a:gd name="connsiteX22" fmla="*/ 77692 w 434275"/>
                <a:gd name="connsiteY22" fmla="*/ 22852 h 158504"/>
                <a:gd name="connsiteX23" fmla="*/ 64697 w 434275"/>
                <a:gd name="connsiteY23" fmla="*/ 37525 h 158504"/>
                <a:gd name="connsiteX24" fmla="*/ 77692 w 434275"/>
                <a:gd name="connsiteY24" fmla="*/ 52198 h 158504"/>
                <a:gd name="connsiteX25" fmla="*/ 126705 w 434275"/>
                <a:gd name="connsiteY25" fmla="*/ 60124 h 158504"/>
                <a:gd name="connsiteX26" fmla="*/ 104597 w 434275"/>
                <a:gd name="connsiteY26" fmla="*/ 37525 h 158504"/>
                <a:gd name="connsiteX27" fmla="*/ 126705 w 434275"/>
                <a:gd name="connsiteY27" fmla="*/ 14926 h 158504"/>
                <a:gd name="connsiteX28" fmla="*/ 148729 w 434275"/>
                <a:gd name="connsiteY28" fmla="*/ 37525 h 158504"/>
                <a:gd name="connsiteX29" fmla="*/ 126705 w 434275"/>
                <a:gd name="connsiteY29" fmla="*/ 60124 h 158504"/>
                <a:gd name="connsiteX30" fmla="*/ 126705 w 434275"/>
                <a:gd name="connsiteY30" fmla="*/ 52198 h 158504"/>
                <a:gd name="connsiteX31" fmla="*/ 140291 w 434275"/>
                <a:gd name="connsiteY31" fmla="*/ 37525 h 158504"/>
                <a:gd name="connsiteX32" fmla="*/ 126705 w 434275"/>
                <a:gd name="connsiteY32" fmla="*/ 22852 h 158504"/>
                <a:gd name="connsiteX33" fmla="*/ 113035 w 434275"/>
                <a:gd name="connsiteY33" fmla="*/ 37525 h 158504"/>
                <a:gd name="connsiteX34" fmla="*/ 126705 w 434275"/>
                <a:gd name="connsiteY34" fmla="*/ 52198 h 158504"/>
                <a:gd name="connsiteX35" fmla="*/ 199355 w 434275"/>
                <a:gd name="connsiteY35" fmla="*/ 69653 h 158504"/>
                <a:gd name="connsiteX36" fmla="*/ 191424 w 434275"/>
                <a:gd name="connsiteY36" fmla="*/ 69653 h 158504"/>
                <a:gd name="connsiteX37" fmla="*/ 191424 w 434275"/>
                <a:gd name="connsiteY37" fmla="*/ 59028 h 158504"/>
                <a:gd name="connsiteX38" fmla="*/ 155645 w 434275"/>
                <a:gd name="connsiteY38" fmla="*/ 59028 h 158504"/>
                <a:gd name="connsiteX39" fmla="*/ 155645 w 434275"/>
                <a:gd name="connsiteY39" fmla="*/ 16022 h 158504"/>
                <a:gd name="connsiteX40" fmla="*/ 163915 w 434275"/>
                <a:gd name="connsiteY40" fmla="*/ 16022 h 158504"/>
                <a:gd name="connsiteX41" fmla="*/ 163915 w 434275"/>
                <a:gd name="connsiteY41" fmla="*/ 51186 h 158504"/>
                <a:gd name="connsiteX42" fmla="*/ 184504 w 434275"/>
                <a:gd name="connsiteY42" fmla="*/ 51186 h 158504"/>
                <a:gd name="connsiteX43" fmla="*/ 184504 w 434275"/>
                <a:gd name="connsiteY43" fmla="*/ 16022 h 158504"/>
                <a:gd name="connsiteX44" fmla="*/ 192774 w 434275"/>
                <a:gd name="connsiteY44" fmla="*/ 16022 h 158504"/>
                <a:gd name="connsiteX45" fmla="*/ 192774 w 434275"/>
                <a:gd name="connsiteY45" fmla="*/ 51186 h 158504"/>
                <a:gd name="connsiteX46" fmla="*/ 199355 w 434275"/>
                <a:gd name="connsiteY46" fmla="*/ 51186 h 158504"/>
                <a:gd name="connsiteX47" fmla="*/ 199355 w 434275"/>
                <a:gd name="connsiteY47" fmla="*/ 69653 h 158504"/>
                <a:gd name="connsiteX48" fmla="*/ 243604 w 434275"/>
                <a:gd name="connsiteY48" fmla="*/ 34826 h 158504"/>
                <a:gd name="connsiteX49" fmla="*/ 243604 w 434275"/>
                <a:gd name="connsiteY49" fmla="*/ 39802 h 158504"/>
                <a:gd name="connsiteX50" fmla="*/ 210269 w 434275"/>
                <a:gd name="connsiteY50" fmla="*/ 39802 h 158504"/>
                <a:gd name="connsiteX51" fmla="*/ 223349 w 434275"/>
                <a:gd name="connsiteY51" fmla="*/ 52450 h 158504"/>
                <a:gd name="connsiteX52" fmla="*/ 234498 w 434275"/>
                <a:gd name="connsiteY52" fmla="*/ 45283 h 158504"/>
                <a:gd name="connsiteX53" fmla="*/ 242831 w 434275"/>
                <a:gd name="connsiteY53" fmla="*/ 45283 h 158504"/>
                <a:gd name="connsiteX54" fmla="*/ 223433 w 434275"/>
                <a:gd name="connsiteY54" fmla="*/ 60124 h 158504"/>
                <a:gd name="connsiteX55" fmla="*/ 202000 w 434275"/>
                <a:gd name="connsiteY55" fmla="*/ 37609 h 158504"/>
                <a:gd name="connsiteX56" fmla="*/ 223264 w 434275"/>
                <a:gd name="connsiteY56" fmla="*/ 14926 h 158504"/>
                <a:gd name="connsiteX57" fmla="*/ 243604 w 434275"/>
                <a:gd name="connsiteY57" fmla="*/ 34826 h 158504"/>
                <a:gd name="connsiteX58" fmla="*/ 210522 w 434275"/>
                <a:gd name="connsiteY58" fmla="*/ 33393 h 158504"/>
                <a:gd name="connsiteX59" fmla="*/ 235412 w 434275"/>
                <a:gd name="connsiteY59" fmla="*/ 33393 h 158504"/>
                <a:gd name="connsiteX60" fmla="*/ 223349 w 434275"/>
                <a:gd name="connsiteY60" fmla="*/ 22346 h 158504"/>
                <a:gd name="connsiteX61" fmla="*/ 210522 w 434275"/>
                <a:gd name="connsiteY61" fmla="*/ 33393 h 158504"/>
                <a:gd name="connsiteX62" fmla="*/ 270325 w 434275"/>
                <a:gd name="connsiteY62" fmla="*/ 60124 h 158504"/>
                <a:gd name="connsiteX63" fmla="*/ 248808 w 434275"/>
                <a:gd name="connsiteY63" fmla="*/ 37525 h 158504"/>
                <a:gd name="connsiteX64" fmla="*/ 270325 w 434275"/>
                <a:gd name="connsiteY64" fmla="*/ 14926 h 158504"/>
                <a:gd name="connsiteX65" fmla="*/ 289804 w 434275"/>
                <a:gd name="connsiteY65" fmla="*/ 30442 h 158504"/>
                <a:gd name="connsiteX66" fmla="*/ 281471 w 434275"/>
                <a:gd name="connsiteY66" fmla="*/ 30442 h 158504"/>
                <a:gd name="connsiteX67" fmla="*/ 270325 w 434275"/>
                <a:gd name="connsiteY67" fmla="*/ 22852 h 158504"/>
                <a:gd name="connsiteX68" fmla="*/ 257246 w 434275"/>
                <a:gd name="connsiteY68" fmla="*/ 37525 h 158504"/>
                <a:gd name="connsiteX69" fmla="*/ 270255 w 434275"/>
                <a:gd name="connsiteY69" fmla="*/ 52198 h 158504"/>
                <a:gd name="connsiteX70" fmla="*/ 281471 w 434275"/>
                <a:gd name="connsiteY70" fmla="*/ 44608 h 158504"/>
                <a:gd name="connsiteX71" fmla="*/ 289804 w 434275"/>
                <a:gd name="connsiteY71" fmla="*/ 44608 h 158504"/>
                <a:gd name="connsiteX72" fmla="*/ 270325 w 434275"/>
                <a:gd name="connsiteY72" fmla="*/ 60124 h 158504"/>
                <a:gd name="connsiteX73" fmla="*/ 316068 w 434275"/>
                <a:gd name="connsiteY73" fmla="*/ 60124 h 158504"/>
                <a:gd name="connsiteX74" fmla="*/ 294550 w 434275"/>
                <a:gd name="connsiteY74" fmla="*/ 37525 h 158504"/>
                <a:gd name="connsiteX75" fmla="*/ 316068 w 434275"/>
                <a:gd name="connsiteY75" fmla="*/ 14926 h 158504"/>
                <a:gd name="connsiteX76" fmla="*/ 335547 w 434275"/>
                <a:gd name="connsiteY76" fmla="*/ 30442 h 158504"/>
                <a:gd name="connsiteX77" fmla="*/ 327214 w 434275"/>
                <a:gd name="connsiteY77" fmla="*/ 30442 h 158504"/>
                <a:gd name="connsiteX78" fmla="*/ 316068 w 434275"/>
                <a:gd name="connsiteY78" fmla="*/ 22852 h 158504"/>
                <a:gd name="connsiteX79" fmla="*/ 302989 w 434275"/>
                <a:gd name="connsiteY79" fmla="*/ 37525 h 158504"/>
                <a:gd name="connsiteX80" fmla="*/ 315963 w 434275"/>
                <a:gd name="connsiteY80" fmla="*/ 52198 h 158504"/>
                <a:gd name="connsiteX81" fmla="*/ 327214 w 434275"/>
                <a:gd name="connsiteY81" fmla="*/ 44608 h 158504"/>
                <a:gd name="connsiteX82" fmla="*/ 335547 w 434275"/>
                <a:gd name="connsiteY82" fmla="*/ 44608 h 158504"/>
                <a:gd name="connsiteX83" fmla="*/ 316068 w 434275"/>
                <a:gd name="connsiteY83" fmla="*/ 60124 h 158504"/>
                <a:gd name="connsiteX84" fmla="*/ 362374 w 434275"/>
                <a:gd name="connsiteY84" fmla="*/ 60124 h 158504"/>
                <a:gd name="connsiteX85" fmla="*/ 340293 w 434275"/>
                <a:gd name="connsiteY85" fmla="*/ 37525 h 158504"/>
                <a:gd name="connsiteX86" fmla="*/ 362374 w 434275"/>
                <a:gd name="connsiteY86" fmla="*/ 14926 h 158504"/>
                <a:gd name="connsiteX87" fmla="*/ 384419 w 434275"/>
                <a:gd name="connsiteY87" fmla="*/ 37525 h 158504"/>
                <a:gd name="connsiteX88" fmla="*/ 362374 w 434275"/>
                <a:gd name="connsiteY88" fmla="*/ 60124 h 158504"/>
                <a:gd name="connsiteX89" fmla="*/ 362374 w 434275"/>
                <a:gd name="connsiteY89" fmla="*/ 52198 h 158504"/>
                <a:gd name="connsiteX90" fmla="*/ 375981 w 434275"/>
                <a:gd name="connsiteY90" fmla="*/ 37525 h 158504"/>
                <a:gd name="connsiteX91" fmla="*/ 362374 w 434275"/>
                <a:gd name="connsiteY91" fmla="*/ 22852 h 158504"/>
                <a:gd name="connsiteX92" fmla="*/ 348732 w 434275"/>
                <a:gd name="connsiteY92" fmla="*/ 37525 h 158504"/>
                <a:gd name="connsiteX93" fmla="*/ 362374 w 434275"/>
                <a:gd name="connsiteY93" fmla="*/ 52198 h 158504"/>
                <a:gd name="connsiteX94" fmla="*/ 399608 w 434275"/>
                <a:gd name="connsiteY94" fmla="*/ 75893 h 158504"/>
                <a:gd name="connsiteX95" fmla="*/ 391310 w 434275"/>
                <a:gd name="connsiteY95" fmla="*/ 75893 h 158504"/>
                <a:gd name="connsiteX96" fmla="*/ 391310 w 434275"/>
                <a:gd name="connsiteY96" fmla="*/ 16022 h 158504"/>
                <a:gd name="connsiteX97" fmla="*/ 399608 w 434275"/>
                <a:gd name="connsiteY97" fmla="*/ 16022 h 158504"/>
                <a:gd name="connsiteX98" fmla="*/ 399608 w 434275"/>
                <a:gd name="connsiteY98" fmla="*/ 21925 h 158504"/>
                <a:gd name="connsiteX99" fmla="*/ 400873 w 434275"/>
                <a:gd name="connsiteY99" fmla="*/ 21925 h 158504"/>
                <a:gd name="connsiteX100" fmla="*/ 414797 w 434275"/>
                <a:gd name="connsiteY100" fmla="*/ 14926 h 158504"/>
                <a:gd name="connsiteX101" fmla="*/ 434275 w 434275"/>
                <a:gd name="connsiteY101" fmla="*/ 37356 h 158504"/>
                <a:gd name="connsiteX102" fmla="*/ 414199 w 434275"/>
                <a:gd name="connsiteY102" fmla="*/ 60124 h 158504"/>
                <a:gd name="connsiteX103" fmla="*/ 399608 w 434275"/>
                <a:gd name="connsiteY103" fmla="*/ 53209 h 158504"/>
                <a:gd name="connsiteX104" fmla="*/ 399608 w 434275"/>
                <a:gd name="connsiteY104" fmla="*/ 75893 h 158504"/>
                <a:gd name="connsiteX105" fmla="*/ 412582 w 434275"/>
                <a:gd name="connsiteY105" fmla="*/ 52198 h 158504"/>
                <a:gd name="connsiteX106" fmla="*/ 425837 w 434275"/>
                <a:gd name="connsiteY106" fmla="*/ 37525 h 158504"/>
                <a:gd name="connsiteX107" fmla="*/ 412582 w 434275"/>
                <a:gd name="connsiteY107" fmla="*/ 22852 h 158504"/>
                <a:gd name="connsiteX108" fmla="*/ 399608 w 434275"/>
                <a:gd name="connsiteY108" fmla="*/ 37525 h 158504"/>
                <a:gd name="connsiteX109" fmla="*/ 412582 w 434275"/>
                <a:gd name="connsiteY109" fmla="*/ 52198 h 158504"/>
                <a:gd name="connsiteX110" fmla="*/ 79514 w 434275"/>
                <a:gd name="connsiteY110" fmla="*/ 158504 h 158504"/>
                <a:gd name="connsiteX111" fmla="*/ 57996 w 434275"/>
                <a:gd name="connsiteY111" fmla="*/ 135905 h 158504"/>
                <a:gd name="connsiteX112" fmla="*/ 79514 w 434275"/>
                <a:gd name="connsiteY112" fmla="*/ 113306 h 158504"/>
                <a:gd name="connsiteX113" fmla="*/ 99006 w 434275"/>
                <a:gd name="connsiteY113" fmla="*/ 128822 h 158504"/>
                <a:gd name="connsiteX114" fmla="*/ 90652 w 434275"/>
                <a:gd name="connsiteY114" fmla="*/ 128822 h 158504"/>
                <a:gd name="connsiteX115" fmla="*/ 79514 w 434275"/>
                <a:gd name="connsiteY115" fmla="*/ 121232 h 158504"/>
                <a:gd name="connsiteX116" fmla="*/ 66434 w 434275"/>
                <a:gd name="connsiteY116" fmla="*/ 135905 h 158504"/>
                <a:gd name="connsiteX117" fmla="*/ 79429 w 434275"/>
                <a:gd name="connsiteY117" fmla="*/ 150578 h 158504"/>
                <a:gd name="connsiteX118" fmla="*/ 90652 w 434275"/>
                <a:gd name="connsiteY118" fmla="*/ 142988 h 158504"/>
                <a:gd name="connsiteX119" fmla="*/ 99006 w 434275"/>
                <a:gd name="connsiteY119" fmla="*/ 142988 h 158504"/>
                <a:gd name="connsiteX120" fmla="*/ 79514 w 434275"/>
                <a:gd name="connsiteY120" fmla="*/ 158504 h 158504"/>
                <a:gd name="connsiteX121" fmla="*/ 125840 w 434275"/>
                <a:gd name="connsiteY121" fmla="*/ 158504 h 158504"/>
                <a:gd name="connsiteX122" fmla="*/ 103732 w 434275"/>
                <a:gd name="connsiteY122" fmla="*/ 135905 h 158504"/>
                <a:gd name="connsiteX123" fmla="*/ 125840 w 434275"/>
                <a:gd name="connsiteY123" fmla="*/ 113306 h 158504"/>
                <a:gd name="connsiteX124" fmla="*/ 147864 w 434275"/>
                <a:gd name="connsiteY124" fmla="*/ 135905 h 158504"/>
                <a:gd name="connsiteX125" fmla="*/ 125840 w 434275"/>
                <a:gd name="connsiteY125" fmla="*/ 158504 h 158504"/>
                <a:gd name="connsiteX126" fmla="*/ 125840 w 434275"/>
                <a:gd name="connsiteY126" fmla="*/ 150578 h 158504"/>
                <a:gd name="connsiteX127" fmla="*/ 139426 w 434275"/>
                <a:gd name="connsiteY127" fmla="*/ 135905 h 158504"/>
                <a:gd name="connsiteX128" fmla="*/ 125840 w 434275"/>
                <a:gd name="connsiteY128" fmla="*/ 121232 h 158504"/>
                <a:gd name="connsiteX129" fmla="*/ 112170 w 434275"/>
                <a:gd name="connsiteY129" fmla="*/ 135905 h 158504"/>
                <a:gd name="connsiteX130" fmla="*/ 125840 w 434275"/>
                <a:gd name="connsiteY130" fmla="*/ 150578 h 158504"/>
                <a:gd name="connsiteX131" fmla="*/ 175809 w 434275"/>
                <a:gd name="connsiteY131" fmla="*/ 158504 h 158504"/>
                <a:gd name="connsiteX132" fmla="*/ 153701 w 434275"/>
                <a:gd name="connsiteY132" fmla="*/ 135483 h 158504"/>
                <a:gd name="connsiteX133" fmla="*/ 153701 w 434275"/>
                <a:gd name="connsiteY133" fmla="*/ 126629 h 158504"/>
                <a:gd name="connsiteX134" fmla="*/ 173531 w 434275"/>
                <a:gd name="connsiteY134" fmla="*/ 100151 h 158504"/>
                <a:gd name="connsiteX135" fmla="*/ 182729 w 434275"/>
                <a:gd name="connsiteY135" fmla="*/ 99223 h 158504"/>
                <a:gd name="connsiteX136" fmla="*/ 186273 w 434275"/>
                <a:gd name="connsiteY136" fmla="*/ 96440 h 158504"/>
                <a:gd name="connsiteX137" fmla="*/ 186526 w 434275"/>
                <a:gd name="connsiteY137" fmla="*/ 95007 h 158504"/>
                <a:gd name="connsiteX138" fmla="*/ 194880 w 434275"/>
                <a:gd name="connsiteY138" fmla="*/ 95007 h 158504"/>
                <a:gd name="connsiteX139" fmla="*/ 194711 w 434275"/>
                <a:gd name="connsiteY139" fmla="*/ 97705 h 158504"/>
                <a:gd name="connsiteX140" fmla="*/ 184501 w 434275"/>
                <a:gd name="connsiteY140" fmla="*/ 106981 h 158504"/>
                <a:gd name="connsiteX141" fmla="*/ 174290 w 434275"/>
                <a:gd name="connsiteY141" fmla="*/ 107993 h 158504"/>
                <a:gd name="connsiteX142" fmla="*/ 161548 w 434275"/>
                <a:gd name="connsiteY142" fmla="*/ 123425 h 158504"/>
                <a:gd name="connsiteX143" fmla="*/ 162814 w 434275"/>
                <a:gd name="connsiteY143" fmla="*/ 123425 h 158504"/>
                <a:gd name="connsiteX144" fmla="*/ 177581 w 434275"/>
                <a:gd name="connsiteY144" fmla="*/ 116679 h 158504"/>
                <a:gd name="connsiteX145" fmla="*/ 197749 w 434275"/>
                <a:gd name="connsiteY145" fmla="*/ 137085 h 158504"/>
                <a:gd name="connsiteX146" fmla="*/ 175809 w 434275"/>
                <a:gd name="connsiteY146" fmla="*/ 158504 h 158504"/>
                <a:gd name="connsiteX147" fmla="*/ 175809 w 434275"/>
                <a:gd name="connsiteY147" fmla="*/ 150578 h 158504"/>
                <a:gd name="connsiteX148" fmla="*/ 189310 w 434275"/>
                <a:gd name="connsiteY148" fmla="*/ 137254 h 158504"/>
                <a:gd name="connsiteX149" fmla="*/ 175809 w 434275"/>
                <a:gd name="connsiteY149" fmla="*/ 123931 h 158504"/>
                <a:gd name="connsiteX150" fmla="*/ 162223 w 434275"/>
                <a:gd name="connsiteY150" fmla="*/ 137254 h 158504"/>
                <a:gd name="connsiteX151" fmla="*/ 175809 w 434275"/>
                <a:gd name="connsiteY151" fmla="*/ 150578 h 158504"/>
                <a:gd name="connsiteX152" fmla="*/ 212906 w 434275"/>
                <a:gd name="connsiteY152" fmla="*/ 129074 h 158504"/>
                <a:gd name="connsiteX153" fmla="*/ 223032 w 434275"/>
                <a:gd name="connsiteY153" fmla="*/ 129074 h 158504"/>
                <a:gd name="connsiteX154" fmla="*/ 239385 w 434275"/>
                <a:gd name="connsiteY154" fmla="*/ 143241 h 158504"/>
                <a:gd name="connsiteX155" fmla="*/ 223032 w 434275"/>
                <a:gd name="connsiteY155" fmla="*/ 157408 h 158504"/>
                <a:gd name="connsiteX156" fmla="*/ 204637 w 434275"/>
                <a:gd name="connsiteY156" fmla="*/ 157408 h 158504"/>
                <a:gd name="connsiteX157" fmla="*/ 204637 w 434275"/>
                <a:gd name="connsiteY157" fmla="*/ 114402 h 158504"/>
                <a:gd name="connsiteX158" fmla="*/ 212906 w 434275"/>
                <a:gd name="connsiteY158" fmla="*/ 114402 h 158504"/>
                <a:gd name="connsiteX159" fmla="*/ 212906 w 434275"/>
                <a:gd name="connsiteY159" fmla="*/ 129074 h 158504"/>
                <a:gd name="connsiteX160" fmla="*/ 244202 w 434275"/>
                <a:gd name="connsiteY160" fmla="*/ 157408 h 158504"/>
                <a:gd name="connsiteX161" fmla="*/ 244202 w 434275"/>
                <a:gd name="connsiteY161" fmla="*/ 114402 h 158504"/>
                <a:gd name="connsiteX162" fmla="*/ 252464 w 434275"/>
                <a:gd name="connsiteY162" fmla="*/ 114402 h 158504"/>
                <a:gd name="connsiteX163" fmla="*/ 252464 w 434275"/>
                <a:gd name="connsiteY163" fmla="*/ 157408 h 158504"/>
                <a:gd name="connsiteX164" fmla="*/ 244202 w 434275"/>
                <a:gd name="connsiteY164" fmla="*/ 157408 h 158504"/>
                <a:gd name="connsiteX165" fmla="*/ 212906 w 434275"/>
                <a:gd name="connsiteY165" fmla="*/ 150240 h 158504"/>
                <a:gd name="connsiteX166" fmla="*/ 223032 w 434275"/>
                <a:gd name="connsiteY166" fmla="*/ 150240 h 158504"/>
                <a:gd name="connsiteX167" fmla="*/ 231122 w 434275"/>
                <a:gd name="connsiteY167" fmla="*/ 143241 h 158504"/>
                <a:gd name="connsiteX168" fmla="*/ 223032 w 434275"/>
                <a:gd name="connsiteY168" fmla="*/ 136242 h 158504"/>
                <a:gd name="connsiteX169" fmla="*/ 212906 w 434275"/>
                <a:gd name="connsiteY169" fmla="*/ 136242 h 158504"/>
                <a:gd name="connsiteX170" fmla="*/ 212906 w 434275"/>
                <a:gd name="connsiteY170" fmla="*/ 150240 h 158504"/>
                <a:gd name="connsiteX171" fmla="*/ 281577 w 434275"/>
                <a:gd name="connsiteY171" fmla="*/ 157408 h 158504"/>
                <a:gd name="connsiteX172" fmla="*/ 273314 w 434275"/>
                <a:gd name="connsiteY172" fmla="*/ 157408 h 158504"/>
                <a:gd name="connsiteX173" fmla="*/ 273314 w 434275"/>
                <a:gd name="connsiteY173" fmla="*/ 122244 h 158504"/>
                <a:gd name="connsiteX174" fmla="*/ 258125 w 434275"/>
                <a:gd name="connsiteY174" fmla="*/ 122244 h 158504"/>
                <a:gd name="connsiteX175" fmla="*/ 258125 w 434275"/>
                <a:gd name="connsiteY175" fmla="*/ 114402 h 158504"/>
                <a:gd name="connsiteX176" fmla="*/ 296695 w 434275"/>
                <a:gd name="connsiteY176" fmla="*/ 114402 h 158504"/>
                <a:gd name="connsiteX177" fmla="*/ 296695 w 434275"/>
                <a:gd name="connsiteY177" fmla="*/ 122244 h 158504"/>
                <a:gd name="connsiteX178" fmla="*/ 281577 w 434275"/>
                <a:gd name="connsiteY178" fmla="*/ 122244 h 158504"/>
                <a:gd name="connsiteX179" fmla="*/ 281577 w 434275"/>
                <a:gd name="connsiteY179" fmla="*/ 157408 h 158504"/>
                <a:gd name="connsiteX180" fmla="*/ 313853 w 434275"/>
                <a:gd name="connsiteY180" fmla="*/ 157408 h 158504"/>
                <a:gd name="connsiteX181" fmla="*/ 302461 w 434275"/>
                <a:gd name="connsiteY181" fmla="*/ 157408 h 158504"/>
                <a:gd name="connsiteX182" fmla="*/ 302461 w 434275"/>
                <a:gd name="connsiteY182" fmla="*/ 114402 h 158504"/>
                <a:gd name="connsiteX183" fmla="*/ 310548 w 434275"/>
                <a:gd name="connsiteY183" fmla="*/ 114402 h 158504"/>
                <a:gd name="connsiteX184" fmla="*/ 310548 w 434275"/>
                <a:gd name="connsiteY184" fmla="*/ 147373 h 158504"/>
                <a:gd name="connsiteX185" fmla="*/ 311814 w 434275"/>
                <a:gd name="connsiteY185" fmla="*/ 147373 h 158504"/>
                <a:gd name="connsiteX186" fmla="*/ 313924 w 434275"/>
                <a:gd name="connsiteY186" fmla="*/ 142904 h 158504"/>
                <a:gd name="connsiteX187" fmla="*/ 330378 w 434275"/>
                <a:gd name="connsiteY187" fmla="*/ 114402 h 158504"/>
                <a:gd name="connsiteX188" fmla="*/ 341770 w 434275"/>
                <a:gd name="connsiteY188" fmla="*/ 114402 h 158504"/>
                <a:gd name="connsiteX189" fmla="*/ 341770 w 434275"/>
                <a:gd name="connsiteY189" fmla="*/ 157408 h 158504"/>
                <a:gd name="connsiteX190" fmla="*/ 333578 w 434275"/>
                <a:gd name="connsiteY190" fmla="*/ 157408 h 158504"/>
                <a:gd name="connsiteX191" fmla="*/ 333578 w 434275"/>
                <a:gd name="connsiteY191" fmla="*/ 124437 h 158504"/>
                <a:gd name="connsiteX192" fmla="*/ 332418 w 434275"/>
                <a:gd name="connsiteY192" fmla="*/ 124437 h 158504"/>
                <a:gd name="connsiteX193" fmla="*/ 330308 w 434275"/>
                <a:gd name="connsiteY193" fmla="*/ 128906 h 158504"/>
                <a:gd name="connsiteX194" fmla="*/ 313853 w 434275"/>
                <a:gd name="connsiteY194" fmla="*/ 157408 h 158504"/>
                <a:gd name="connsiteX195" fmla="*/ 369898 w 434275"/>
                <a:gd name="connsiteY195" fmla="*/ 109173 h 158504"/>
                <a:gd name="connsiteX196" fmla="*/ 355482 w 434275"/>
                <a:gd name="connsiteY196" fmla="*/ 96103 h 158504"/>
                <a:gd name="connsiteX197" fmla="*/ 363077 w 434275"/>
                <a:gd name="connsiteY197" fmla="*/ 96103 h 158504"/>
                <a:gd name="connsiteX198" fmla="*/ 369898 w 434275"/>
                <a:gd name="connsiteY198" fmla="*/ 102933 h 158504"/>
                <a:gd name="connsiteX199" fmla="*/ 376754 w 434275"/>
                <a:gd name="connsiteY199" fmla="*/ 96103 h 158504"/>
                <a:gd name="connsiteX200" fmla="*/ 384243 w 434275"/>
                <a:gd name="connsiteY200" fmla="*/ 96103 h 158504"/>
                <a:gd name="connsiteX201" fmla="*/ 369898 w 434275"/>
                <a:gd name="connsiteY201" fmla="*/ 109173 h 158504"/>
                <a:gd name="connsiteX202" fmla="*/ 361811 w 434275"/>
                <a:gd name="connsiteY202" fmla="*/ 157408 h 158504"/>
                <a:gd name="connsiteX203" fmla="*/ 350419 w 434275"/>
                <a:gd name="connsiteY203" fmla="*/ 157408 h 158504"/>
                <a:gd name="connsiteX204" fmla="*/ 350419 w 434275"/>
                <a:gd name="connsiteY204" fmla="*/ 114402 h 158504"/>
                <a:gd name="connsiteX205" fmla="*/ 358506 w 434275"/>
                <a:gd name="connsiteY205" fmla="*/ 114402 h 158504"/>
                <a:gd name="connsiteX206" fmla="*/ 358506 w 434275"/>
                <a:gd name="connsiteY206" fmla="*/ 147373 h 158504"/>
                <a:gd name="connsiteX207" fmla="*/ 359772 w 434275"/>
                <a:gd name="connsiteY207" fmla="*/ 147373 h 158504"/>
                <a:gd name="connsiteX208" fmla="*/ 361881 w 434275"/>
                <a:gd name="connsiteY208" fmla="*/ 142904 h 158504"/>
                <a:gd name="connsiteX209" fmla="*/ 378336 w 434275"/>
                <a:gd name="connsiteY209" fmla="*/ 114402 h 158504"/>
                <a:gd name="connsiteX210" fmla="*/ 389728 w 434275"/>
                <a:gd name="connsiteY210" fmla="*/ 114402 h 158504"/>
                <a:gd name="connsiteX211" fmla="*/ 389728 w 434275"/>
                <a:gd name="connsiteY211" fmla="*/ 157408 h 158504"/>
                <a:gd name="connsiteX212" fmla="*/ 381536 w 434275"/>
                <a:gd name="connsiteY212" fmla="*/ 157408 h 158504"/>
                <a:gd name="connsiteX213" fmla="*/ 381536 w 434275"/>
                <a:gd name="connsiteY213" fmla="*/ 124437 h 158504"/>
                <a:gd name="connsiteX214" fmla="*/ 380376 w 434275"/>
                <a:gd name="connsiteY214" fmla="*/ 124437 h 158504"/>
                <a:gd name="connsiteX215" fmla="*/ 378266 w 434275"/>
                <a:gd name="connsiteY215" fmla="*/ 128906 h 158504"/>
                <a:gd name="connsiteX216" fmla="*/ 361811 w 434275"/>
                <a:gd name="connsiteY216" fmla="*/ 157408 h 15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34275" h="158504">
                  <a:moveTo>
                    <a:pt x="8523" y="59028"/>
                  </a:moveTo>
                  <a:lnTo>
                    <a:pt x="0" y="59028"/>
                  </a:lnTo>
                  <a:lnTo>
                    <a:pt x="0" y="0"/>
                  </a:lnTo>
                  <a:lnTo>
                    <a:pt x="47001" y="0"/>
                  </a:lnTo>
                  <a:lnTo>
                    <a:pt x="47001" y="59028"/>
                  </a:lnTo>
                  <a:lnTo>
                    <a:pt x="38563" y="59028"/>
                  </a:lnTo>
                  <a:lnTo>
                    <a:pt x="38563" y="7673"/>
                  </a:lnTo>
                  <a:lnTo>
                    <a:pt x="8523" y="7673"/>
                  </a:lnTo>
                  <a:lnTo>
                    <a:pt x="8523" y="59028"/>
                  </a:lnTo>
                  <a:close/>
                  <a:moveTo>
                    <a:pt x="64697" y="75893"/>
                  </a:moveTo>
                  <a:lnTo>
                    <a:pt x="56428" y="75893"/>
                  </a:lnTo>
                  <a:lnTo>
                    <a:pt x="56428" y="16022"/>
                  </a:lnTo>
                  <a:lnTo>
                    <a:pt x="64697" y="16022"/>
                  </a:lnTo>
                  <a:lnTo>
                    <a:pt x="64697" y="21925"/>
                  </a:lnTo>
                  <a:lnTo>
                    <a:pt x="65963" y="21925"/>
                  </a:lnTo>
                  <a:cubicBezTo>
                    <a:pt x="69085" y="17034"/>
                    <a:pt x="74655" y="14926"/>
                    <a:pt x="79886" y="14926"/>
                  </a:cubicBezTo>
                  <a:cubicBezTo>
                    <a:pt x="89337" y="14926"/>
                    <a:pt x="99379" y="22178"/>
                    <a:pt x="99379" y="37356"/>
                  </a:cubicBezTo>
                  <a:cubicBezTo>
                    <a:pt x="99379" y="53041"/>
                    <a:pt x="89084" y="60124"/>
                    <a:pt x="79296" y="60124"/>
                  </a:cubicBezTo>
                  <a:cubicBezTo>
                    <a:pt x="73895" y="60124"/>
                    <a:pt x="68242" y="58016"/>
                    <a:pt x="64697" y="53209"/>
                  </a:cubicBezTo>
                  <a:lnTo>
                    <a:pt x="64697" y="75893"/>
                  </a:lnTo>
                  <a:close/>
                  <a:moveTo>
                    <a:pt x="77692" y="52198"/>
                  </a:moveTo>
                  <a:cubicBezTo>
                    <a:pt x="84190" y="52198"/>
                    <a:pt x="90941" y="47813"/>
                    <a:pt x="90941" y="37525"/>
                  </a:cubicBezTo>
                  <a:cubicBezTo>
                    <a:pt x="90941" y="27237"/>
                    <a:pt x="84190" y="22852"/>
                    <a:pt x="77692" y="22852"/>
                  </a:cubicBezTo>
                  <a:cubicBezTo>
                    <a:pt x="71110" y="22852"/>
                    <a:pt x="64697" y="27406"/>
                    <a:pt x="64697" y="37525"/>
                  </a:cubicBezTo>
                  <a:cubicBezTo>
                    <a:pt x="64697" y="47644"/>
                    <a:pt x="71110" y="52198"/>
                    <a:pt x="77692" y="52198"/>
                  </a:cubicBezTo>
                  <a:close/>
                  <a:moveTo>
                    <a:pt x="126705" y="60124"/>
                  </a:moveTo>
                  <a:cubicBezTo>
                    <a:pt x="113204" y="60124"/>
                    <a:pt x="104597" y="49921"/>
                    <a:pt x="104597" y="37525"/>
                  </a:cubicBezTo>
                  <a:cubicBezTo>
                    <a:pt x="104597" y="25129"/>
                    <a:pt x="113204" y="14926"/>
                    <a:pt x="126705" y="14926"/>
                  </a:cubicBezTo>
                  <a:cubicBezTo>
                    <a:pt x="140122" y="14926"/>
                    <a:pt x="148729" y="25129"/>
                    <a:pt x="148729" y="37525"/>
                  </a:cubicBezTo>
                  <a:cubicBezTo>
                    <a:pt x="148729" y="49921"/>
                    <a:pt x="140122" y="60124"/>
                    <a:pt x="126705" y="60124"/>
                  </a:cubicBezTo>
                  <a:close/>
                  <a:moveTo>
                    <a:pt x="126705" y="52198"/>
                  </a:moveTo>
                  <a:cubicBezTo>
                    <a:pt x="133793" y="52198"/>
                    <a:pt x="140291" y="46885"/>
                    <a:pt x="140291" y="37525"/>
                  </a:cubicBezTo>
                  <a:cubicBezTo>
                    <a:pt x="140291" y="28165"/>
                    <a:pt x="133793" y="22852"/>
                    <a:pt x="126705" y="22852"/>
                  </a:cubicBezTo>
                  <a:cubicBezTo>
                    <a:pt x="119532" y="22852"/>
                    <a:pt x="113035" y="28165"/>
                    <a:pt x="113035" y="37525"/>
                  </a:cubicBezTo>
                  <a:cubicBezTo>
                    <a:pt x="113035" y="46885"/>
                    <a:pt x="119532" y="52198"/>
                    <a:pt x="126705" y="52198"/>
                  </a:cubicBezTo>
                  <a:close/>
                  <a:moveTo>
                    <a:pt x="199355" y="69653"/>
                  </a:moveTo>
                  <a:lnTo>
                    <a:pt x="191424" y="69653"/>
                  </a:lnTo>
                  <a:lnTo>
                    <a:pt x="191424" y="59028"/>
                  </a:lnTo>
                  <a:lnTo>
                    <a:pt x="155645" y="59028"/>
                  </a:lnTo>
                  <a:lnTo>
                    <a:pt x="155645" y="16022"/>
                  </a:lnTo>
                  <a:lnTo>
                    <a:pt x="163915" y="16022"/>
                  </a:lnTo>
                  <a:lnTo>
                    <a:pt x="163915" y="51186"/>
                  </a:lnTo>
                  <a:lnTo>
                    <a:pt x="184504" y="51186"/>
                  </a:lnTo>
                  <a:lnTo>
                    <a:pt x="184504" y="16022"/>
                  </a:lnTo>
                  <a:lnTo>
                    <a:pt x="192774" y="16022"/>
                  </a:lnTo>
                  <a:lnTo>
                    <a:pt x="192774" y="51186"/>
                  </a:lnTo>
                  <a:lnTo>
                    <a:pt x="199355" y="51186"/>
                  </a:lnTo>
                  <a:lnTo>
                    <a:pt x="199355" y="69653"/>
                  </a:lnTo>
                  <a:close/>
                  <a:moveTo>
                    <a:pt x="243604" y="34826"/>
                  </a:moveTo>
                  <a:lnTo>
                    <a:pt x="243604" y="39802"/>
                  </a:lnTo>
                  <a:lnTo>
                    <a:pt x="210269" y="39802"/>
                  </a:lnTo>
                  <a:cubicBezTo>
                    <a:pt x="211113" y="48319"/>
                    <a:pt x="216429" y="52450"/>
                    <a:pt x="223349" y="52450"/>
                  </a:cubicBezTo>
                  <a:cubicBezTo>
                    <a:pt x="229857" y="52450"/>
                    <a:pt x="233302" y="49330"/>
                    <a:pt x="234498" y="45283"/>
                  </a:cubicBezTo>
                  <a:lnTo>
                    <a:pt x="242831" y="45283"/>
                  </a:lnTo>
                  <a:cubicBezTo>
                    <a:pt x="240827" y="53968"/>
                    <a:pt x="234076" y="60124"/>
                    <a:pt x="223433" y="60124"/>
                  </a:cubicBezTo>
                  <a:cubicBezTo>
                    <a:pt x="210269" y="60124"/>
                    <a:pt x="202000" y="50511"/>
                    <a:pt x="202000" y="37609"/>
                  </a:cubicBezTo>
                  <a:cubicBezTo>
                    <a:pt x="202000" y="24792"/>
                    <a:pt x="210185" y="14926"/>
                    <a:pt x="223264" y="14926"/>
                  </a:cubicBezTo>
                  <a:cubicBezTo>
                    <a:pt x="235342" y="14926"/>
                    <a:pt x="243604" y="23358"/>
                    <a:pt x="243604" y="34826"/>
                  </a:cubicBezTo>
                  <a:close/>
                  <a:moveTo>
                    <a:pt x="210522" y="33393"/>
                  </a:moveTo>
                  <a:lnTo>
                    <a:pt x="235412" y="33393"/>
                  </a:lnTo>
                  <a:cubicBezTo>
                    <a:pt x="235236" y="27490"/>
                    <a:pt x="231122" y="22346"/>
                    <a:pt x="223349" y="22346"/>
                  </a:cubicBezTo>
                  <a:cubicBezTo>
                    <a:pt x="216935" y="22346"/>
                    <a:pt x="211788" y="25972"/>
                    <a:pt x="210522" y="33393"/>
                  </a:cubicBezTo>
                  <a:close/>
                  <a:moveTo>
                    <a:pt x="270325" y="60124"/>
                  </a:moveTo>
                  <a:cubicBezTo>
                    <a:pt x="257422" y="60124"/>
                    <a:pt x="248808" y="50511"/>
                    <a:pt x="248808" y="37525"/>
                  </a:cubicBezTo>
                  <a:cubicBezTo>
                    <a:pt x="248808" y="24539"/>
                    <a:pt x="257422" y="14926"/>
                    <a:pt x="270325" y="14926"/>
                  </a:cubicBezTo>
                  <a:cubicBezTo>
                    <a:pt x="280627" y="14926"/>
                    <a:pt x="288116" y="21081"/>
                    <a:pt x="289804" y="30442"/>
                  </a:cubicBezTo>
                  <a:lnTo>
                    <a:pt x="281471" y="30442"/>
                  </a:lnTo>
                  <a:cubicBezTo>
                    <a:pt x="280100" y="25888"/>
                    <a:pt x="276303" y="22852"/>
                    <a:pt x="270325" y="22852"/>
                  </a:cubicBezTo>
                  <a:cubicBezTo>
                    <a:pt x="262801" y="22852"/>
                    <a:pt x="257246" y="28165"/>
                    <a:pt x="257246" y="37525"/>
                  </a:cubicBezTo>
                  <a:cubicBezTo>
                    <a:pt x="257246" y="47222"/>
                    <a:pt x="263153" y="52198"/>
                    <a:pt x="270255" y="52198"/>
                  </a:cubicBezTo>
                  <a:cubicBezTo>
                    <a:pt x="276408" y="52198"/>
                    <a:pt x="280100" y="49162"/>
                    <a:pt x="281471" y="44608"/>
                  </a:cubicBezTo>
                  <a:lnTo>
                    <a:pt x="289804" y="44608"/>
                  </a:lnTo>
                  <a:cubicBezTo>
                    <a:pt x="288116" y="53968"/>
                    <a:pt x="280627" y="60124"/>
                    <a:pt x="270325" y="60124"/>
                  </a:cubicBezTo>
                  <a:close/>
                  <a:moveTo>
                    <a:pt x="316068" y="60124"/>
                  </a:moveTo>
                  <a:cubicBezTo>
                    <a:pt x="303165" y="60124"/>
                    <a:pt x="294550" y="50511"/>
                    <a:pt x="294550" y="37525"/>
                  </a:cubicBezTo>
                  <a:cubicBezTo>
                    <a:pt x="294550" y="24539"/>
                    <a:pt x="303165" y="14926"/>
                    <a:pt x="316068" y="14926"/>
                  </a:cubicBezTo>
                  <a:cubicBezTo>
                    <a:pt x="326370" y="14926"/>
                    <a:pt x="333859" y="21081"/>
                    <a:pt x="335547" y="30442"/>
                  </a:cubicBezTo>
                  <a:lnTo>
                    <a:pt x="327214" y="30442"/>
                  </a:lnTo>
                  <a:cubicBezTo>
                    <a:pt x="325843" y="25888"/>
                    <a:pt x="322046" y="22852"/>
                    <a:pt x="316068" y="22852"/>
                  </a:cubicBezTo>
                  <a:cubicBezTo>
                    <a:pt x="308544" y="22852"/>
                    <a:pt x="302989" y="28165"/>
                    <a:pt x="302989" y="37525"/>
                  </a:cubicBezTo>
                  <a:cubicBezTo>
                    <a:pt x="302989" y="47222"/>
                    <a:pt x="308896" y="52198"/>
                    <a:pt x="315963" y="52198"/>
                  </a:cubicBezTo>
                  <a:cubicBezTo>
                    <a:pt x="322151" y="52198"/>
                    <a:pt x="325843" y="49162"/>
                    <a:pt x="327214" y="44608"/>
                  </a:cubicBezTo>
                  <a:lnTo>
                    <a:pt x="335547" y="44608"/>
                  </a:lnTo>
                  <a:cubicBezTo>
                    <a:pt x="333859" y="53968"/>
                    <a:pt x="326370" y="60124"/>
                    <a:pt x="316068" y="60124"/>
                  </a:cubicBezTo>
                  <a:close/>
                  <a:moveTo>
                    <a:pt x="362374" y="60124"/>
                  </a:moveTo>
                  <a:cubicBezTo>
                    <a:pt x="348873" y="60124"/>
                    <a:pt x="340293" y="49921"/>
                    <a:pt x="340293" y="37525"/>
                  </a:cubicBezTo>
                  <a:cubicBezTo>
                    <a:pt x="340293" y="25129"/>
                    <a:pt x="348873" y="14926"/>
                    <a:pt x="362374" y="14926"/>
                  </a:cubicBezTo>
                  <a:cubicBezTo>
                    <a:pt x="375805" y="14926"/>
                    <a:pt x="384419" y="25129"/>
                    <a:pt x="384419" y="37525"/>
                  </a:cubicBezTo>
                  <a:cubicBezTo>
                    <a:pt x="384419" y="49921"/>
                    <a:pt x="375805" y="60124"/>
                    <a:pt x="362374" y="60124"/>
                  </a:cubicBezTo>
                  <a:close/>
                  <a:moveTo>
                    <a:pt x="362374" y="52198"/>
                  </a:moveTo>
                  <a:cubicBezTo>
                    <a:pt x="369476" y="52198"/>
                    <a:pt x="375981" y="46885"/>
                    <a:pt x="375981" y="37525"/>
                  </a:cubicBezTo>
                  <a:cubicBezTo>
                    <a:pt x="375981" y="28165"/>
                    <a:pt x="369476" y="22852"/>
                    <a:pt x="362374" y="22852"/>
                  </a:cubicBezTo>
                  <a:cubicBezTo>
                    <a:pt x="355201" y="22852"/>
                    <a:pt x="348732" y="28165"/>
                    <a:pt x="348732" y="37525"/>
                  </a:cubicBezTo>
                  <a:cubicBezTo>
                    <a:pt x="348732" y="46885"/>
                    <a:pt x="355201" y="52198"/>
                    <a:pt x="362374" y="52198"/>
                  </a:cubicBezTo>
                  <a:close/>
                  <a:moveTo>
                    <a:pt x="399608" y="75893"/>
                  </a:moveTo>
                  <a:lnTo>
                    <a:pt x="391310" y="75893"/>
                  </a:lnTo>
                  <a:lnTo>
                    <a:pt x="391310" y="16022"/>
                  </a:lnTo>
                  <a:lnTo>
                    <a:pt x="399608" y="16022"/>
                  </a:lnTo>
                  <a:lnTo>
                    <a:pt x="399608" y="21925"/>
                  </a:lnTo>
                  <a:lnTo>
                    <a:pt x="400873" y="21925"/>
                  </a:lnTo>
                  <a:cubicBezTo>
                    <a:pt x="403968" y="17034"/>
                    <a:pt x="409558" y="14926"/>
                    <a:pt x="414797" y="14926"/>
                  </a:cubicBezTo>
                  <a:cubicBezTo>
                    <a:pt x="424220" y="14926"/>
                    <a:pt x="434275" y="22178"/>
                    <a:pt x="434275" y="37356"/>
                  </a:cubicBezTo>
                  <a:cubicBezTo>
                    <a:pt x="434275" y="53041"/>
                    <a:pt x="423974" y="60124"/>
                    <a:pt x="414199" y="60124"/>
                  </a:cubicBezTo>
                  <a:cubicBezTo>
                    <a:pt x="408784" y="60124"/>
                    <a:pt x="403124" y="58016"/>
                    <a:pt x="399608" y="53209"/>
                  </a:cubicBezTo>
                  <a:lnTo>
                    <a:pt x="399608" y="75893"/>
                  </a:lnTo>
                  <a:close/>
                  <a:moveTo>
                    <a:pt x="412582" y="52198"/>
                  </a:moveTo>
                  <a:cubicBezTo>
                    <a:pt x="419086" y="52198"/>
                    <a:pt x="425837" y="47813"/>
                    <a:pt x="425837" y="37525"/>
                  </a:cubicBezTo>
                  <a:cubicBezTo>
                    <a:pt x="425837" y="27237"/>
                    <a:pt x="419086" y="22852"/>
                    <a:pt x="412582" y="22852"/>
                  </a:cubicBezTo>
                  <a:cubicBezTo>
                    <a:pt x="406007" y="22852"/>
                    <a:pt x="399608" y="27406"/>
                    <a:pt x="399608" y="37525"/>
                  </a:cubicBezTo>
                  <a:cubicBezTo>
                    <a:pt x="399608" y="47644"/>
                    <a:pt x="406007" y="52198"/>
                    <a:pt x="412582" y="52198"/>
                  </a:cubicBezTo>
                  <a:close/>
                  <a:moveTo>
                    <a:pt x="79514" y="158504"/>
                  </a:moveTo>
                  <a:cubicBezTo>
                    <a:pt x="66603" y="158504"/>
                    <a:pt x="57996" y="148891"/>
                    <a:pt x="57996" y="135905"/>
                  </a:cubicBezTo>
                  <a:cubicBezTo>
                    <a:pt x="57996" y="122919"/>
                    <a:pt x="66603" y="113306"/>
                    <a:pt x="79514" y="113306"/>
                  </a:cubicBezTo>
                  <a:cubicBezTo>
                    <a:pt x="89808" y="113306"/>
                    <a:pt x="97318" y="119461"/>
                    <a:pt x="99006" y="128822"/>
                  </a:cubicBezTo>
                  <a:lnTo>
                    <a:pt x="90652" y="128822"/>
                  </a:lnTo>
                  <a:cubicBezTo>
                    <a:pt x="89302" y="124268"/>
                    <a:pt x="85505" y="121232"/>
                    <a:pt x="79514" y="121232"/>
                  </a:cubicBezTo>
                  <a:cubicBezTo>
                    <a:pt x="72004" y="121232"/>
                    <a:pt x="66434" y="126545"/>
                    <a:pt x="66434" y="135905"/>
                  </a:cubicBezTo>
                  <a:cubicBezTo>
                    <a:pt x="66434" y="145602"/>
                    <a:pt x="72341" y="150578"/>
                    <a:pt x="79429" y="150578"/>
                  </a:cubicBezTo>
                  <a:cubicBezTo>
                    <a:pt x="85589" y="150578"/>
                    <a:pt x="89302" y="147542"/>
                    <a:pt x="90652" y="142988"/>
                  </a:cubicBezTo>
                  <a:lnTo>
                    <a:pt x="99006" y="142988"/>
                  </a:lnTo>
                  <a:cubicBezTo>
                    <a:pt x="97318" y="152348"/>
                    <a:pt x="89808" y="158504"/>
                    <a:pt x="79514" y="158504"/>
                  </a:cubicBezTo>
                  <a:close/>
                  <a:moveTo>
                    <a:pt x="125840" y="158504"/>
                  </a:moveTo>
                  <a:cubicBezTo>
                    <a:pt x="112339" y="158504"/>
                    <a:pt x="103732" y="148301"/>
                    <a:pt x="103732" y="135905"/>
                  </a:cubicBezTo>
                  <a:cubicBezTo>
                    <a:pt x="103732" y="123509"/>
                    <a:pt x="112339" y="113306"/>
                    <a:pt x="125840" y="113306"/>
                  </a:cubicBezTo>
                  <a:cubicBezTo>
                    <a:pt x="139257" y="113306"/>
                    <a:pt x="147864" y="123509"/>
                    <a:pt x="147864" y="135905"/>
                  </a:cubicBezTo>
                  <a:cubicBezTo>
                    <a:pt x="147864" y="148301"/>
                    <a:pt x="139257" y="158504"/>
                    <a:pt x="125840" y="158504"/>
                  </a:cubicBezTo>
                  <a:close/>
                  <a:moveTo>
                    <a:pt x="125840" y="150578"/>
                  </a:moveTo>
                  <a:cubicBezTo>
                    <a:pt x="132928" y="150578"/>
                    <a:pt x="139426" y="145265"/>
                    <a:pt x="139426" y="135905"/>
                  </a:cubicBezTo>
                  <a:cubicBezTo>
                    <a:pt x="139426" y="126545"/>
                    <a:pt x="132928" y="121232"/>
                    <a:pt x="125840" y="121232"/>
                  </a:cubicBezTo>
                  <a:cubicBezTo>
                    <a:pt x="118668" y="121232"/>
                    <a:pt x="112170" y="126545"/>
                    <a:pt x="112170" y="135905"/>
                  </a:cubicBezTo>
                  <a:cubicBezTo>
                    <a:pt x="112170" y="145265"/>
                    <a:pt x="118668" y="150578"/>
                    <a:pt x="125840" y="150578"/>
                  </a:cubicBezTo>
                  <a:close/>
                  <a:moveTo>
                    <a:pt x="175809" y="158504"/>
                  </a:moveTo>
                  <a:cubicBezTo>
                    <a:pt x="162645" y="158504"/>
                    <a:pt x="153701" y="149734"/>
                    <a:pt x="153701" y="135483"/>
                  </a:cubicBezTo>
                  <a:lnTo>
                    <a:pt x="153701" y="126629"/>
                  </a:lnTo>
                  <a:cubicBezTo>
                    <a:pt x="153701" y="113306"/>
                    <a:pt x="158342" y="101837"/>
                    <a:pt x="173531" y="100151"/>
                  </a:cubicBezTo>
                  <a:lnTo>
                    <a:pt x="182729" y="99223"/>
                  </a:lnTo>
                  <a:cubicBezTo>
                    <a:pt x="184669" y="99055"/>
                    <a:pt x="185851" y="98633"/>
                    <a:pt x="186273" y="96440"/>
                  </a:cubicBezTo>
                  <a:lnTo>
                    <a:pt x="186526" y="95007"/>
                  </a:lnTo>
                  <a:lnTo>
                    <a:pt x="194880" y="95007"/>
                  </a:lnTo>
                  <a:lnTo>
                    <a:pt x="194711" y="97705"/>
                  </a:lnTo>
                  <a:cubicBezTo>
                    <a:pt x="194458" y="102849"/>
                    <a:pt x="191842" y="106138"/>
                    <a:pt x="184501" y="106981"/>
                  </a:cubicBezTo>
                  <a:lnTo>
                    <a:pt x="174290" y="107993"/>
                  </a:lnTo>
                  <a:cubicBezTo>
                    <a:pt x="165683" y="108836"/>
                    <a:pt x="161717" y="114486"/>
                    <a:pt x="161548" y="123425"/>
                  </a:cubicBezTo>
                  <a:lnTo>
                    <a:pt x="162814" y="123425"/>
                  </a:lnTo>
                  <a:cubicBezTo>
                    <a:pt x="165767" y="119546"/>
                    <a:pt x="170830" y="116679"/>
                    <a:pt x="177581" y="116679"/>
                  </a:cubicBezTo>
                  <a:cubicBezTo>
                    <a:pt x="188888" y="116679"/>
                    <a:pt x="197749" y="125364"/>
                    <a:pt x="197749" y="137085"/>
                  </a:cubicBezTo>
                  <a:cubicBezTo>
                    <a:pt x="197749" y="148891"/>
                    <a:pt x="188888" y="158504"/>
                    <a:pt x="175809" y="158504"/>
                  </a:cubicBezTo>
                  <a:close/>
                  <a:moveTo>
                    <a:pt x="175809" y="150578"/>
                  </a:moveTo>
                  <a:cubicBezTo>
                    <a:pt x="183910" y="150578"/>
                    <a:pt x="189310" y="145265"/>
                    <a:pt x="189310" y="137254"/>
                  </a:cubicBezTo>
                  <a:cubicBezTo>
                    <a:pt x="189310" y="129243"/>
                    <a:pt x="183910" y="123931"/>
                    <a:pt x="175809" y="123931"/>
                  </a:cubicBezTo>
                  <a:cubicBezTo>
                    <a:pt x="167624" y="123931"/>
                    <a:pt x="162223" y="129243"/>
                    <a:pt x="162223" y="137254"/>
                  </a:cubicBezTo>
                  <a:cubicBezTo>
                    <a:pt x="162223" y="145265"/>
                    <a:pt x="167624" y="150578"/>
                    <a:pt x="175809" y="150578"/>
                  </a:cubicBezTo>
                  <a:close/>
                  <a:moveTo>
                    <a:pt x="212906" y="129074"/>
                  </a:moveTo>
                  <a:lnTo>
                    <a:pt x="223032" y="129074"/>
                  </a:lnTo>
                  <a:cubicBezTo>
                    <a:pt x="233337" y="129074"/>
                    <a:pt x="239385" y="134303"/>
                    <a:pt x="239385" y="143241"/>
                  </a:cubicBezTo>
                  <a:cubicBezTo>
                    <a:pt x="239385" y="152095"/>
                    <a:pt x="233337" y="157408"/>
                    <a:pt x="223032" y="157408"/>
                  </a:cubicBezTo>
                  <a:lnTo>
                    <a:pt x="204637" y="157408"/>
                  </a:lnTo>
                  <a:lnTo>
                    <a:pt x="204637" y="114402"/>
                  </a:lnTo>
                  <a:lnTo>
                    <a:pt x="212906" y="114402"/>
                  </a:lnTo>
                  <a:lnTo>
                    <a:pt x="212906" y="129074"/>
                  </a:lnTo>
                  <a:close/>
                  <a:moveTo>
                    <a:pt x="244202" y="157408"/>
                  </a:moveTo>
                  <a:lnTo>
                    <a:pt x="244202" y="114402"/>
                  </a:lnTo>
                  <a:lnTo>
                    <a:pt x="252464" y="114402"/>
                  </a:lnTo>
                  <a:lnTo>
                    <a:pt x="252464" y="157408"/>
                  </a:lnTo>
                  <a:lnTo>
                    <a:pt x="244202" y="157408"/>
                  </a:lnTo>
                  <a:close/>
                  <a:moveTo>
                    <a:pt x="212906" y="150240"/>
                  </a:moveTo>
                  <a:lnTo>
                    <a:pt x="223032" y="150240"/>
                  </a:lnTo>
                  <a:cubicBezTo>
                    <a:pt x="228274" y="150240"/>
                    <a:pt x="231122" y="147710"/>
                    <a:pt x="231122" y="143241"/>
                  </a:cubicBezTo>
                  <a:cubicBezTo>
                    <a:pt x="231122" y="138688"/>
                    <a:pt x="228274" y="136242"/>
                    <a:pt x="223032" y="136242"/>
                  </a:cubicBezTo>
                  <a:lnTo>
                    <a:pt x="212906" y="136242"/>
                  </a:lnTo>
                  <a:lnTo>
                    <a:pt x="212906" y="150240"/>
                  </a:lnTo>
                  <a:close/>
                  <a:moveTo>
                    <a:pt x="281577" y="157408"/>
                  </a:moveTo>
                  <a:lnTo>
                    <a:pt x="273314" y="157408"/>
                  </a:lnTo>
                  <a:lnTo>
                    <a:pt x="273314" y="122244"/>
                  </a:lnTo>
                  <a:lnTo>
                    <a:pt x="258125" y="122244"/>
                  </a:lnTo>
                  <a:lnTo>
                    <a:pt x="258125" y="114402"/>
                  </a:lnTo>
                  <a:lnTo>
                    <a:pt x="296695" y="114402"/>
                  </a:lnTo>
                  <a:lnTo>
                    <a:pt x="296695" y="122244"/>
                  </a:lnTo>
                  <a:lnTo>
                    <a:pt x="281577" y="122244"/>
                  </a:lnTo>
                  <a:lnTo>
                    <a:pt x="281577" y="157408"/>
                  </a:lnTo>
                  <a:close/>
                  <a:moveTo>
                    <a:pt x="313853" y="157408"/>
                  </a:moveTo>
                  <a:lnTo>
                    <a:pt x="302461" y="157408"/>
                  </a:lnTo>
                  <a:lnTo>
                    <a:pt x="302461" y="114402"/>
                  </a:lnTo>
                  <a:lnTo>
                    <a:pt x="310548" y="114402"/>
                  </a:lnTo>
                  <a:lnTo>
                    <a:pt x="310548" y="147373"/>
                  </a:lnTo>
                  <a:lnTo>
                    <a:pt x="311814" y="147373"/>
                  </a:lnTo>
                  <a:cubicBezTo>
                    <a:pt x="312411" y="145855"/>
                    <a:pt x="313009" y="144506"/>
                    <a:pt x="313924" y="142904"/>
                  </a:cubicBezTo>
                  <a:lnTo>
                    <a:pt x="330378" y="114402"/>
                  </a:lnTo>
                  <a:lnTo>
                    <a:pt x="341770" y="114402"/>
                  </a:lnTo>
                  <a:lnTo>
                    <a:pt x="341770" y="157408"/>
                  </a:lnTo>
                  <a:lnTo>
                    <a:pt x="333578" y="157408"/>
                  </a:lnTo>
                  <a:lnTo>
                    <a:pt x="333578" y="124437"/>
                  </a:lnTo>
                  <a:lnTo>
                    <a:pt x="332418" y="124437"/>
                  </a:lnTo>
                  <a:cubicBezTo>
                    <a:pt x="331820" y="125954"/>
                    <a:pt x="331222" y="127304"/>
                    <a:pt x="330308" y="128906"/>
                  </a:cubicBezTo>
                  <a:lnTo>
                    <a:pt x="313853" y="157408"/>
                  </a:lnTo>
                  <a:close/>
                  <a:moveTo>
                    <a:pt x="369898" y="109173"/>
                  </a:moveTo>
                  <a:cubicBezTo>
                    <a:pt x="361038" y="109173"/>
                    <a:pt x="355729" y="104620"/>
                    <a:pt x="355482" y="96103"/>
                  </a:cubicBezTo>
                  <a:lnTo>
                    <a:pt x="363077" y="96103"/>
                  </a:lnTo>
                  <a:cubicBezTo>
                    <a:pt x="363323" y="100657"/>
                    <a:pt x="365784" y="102933"/>
                    <a:pt x="369898" y="102933"/>
                  </a:cubicBezTo>
                  <a:cubicBezTo>
                    <a:pt x="374047" y="102933"/>
                    <a:pt x="376473" y="100657"/>
                    <a:pt x="376754" y="96103"/>
                  </a:cubicBezTo>
                  <a:lnTo>
                    <a:pt x="384243" y="96103"/>
                  </a:lnTo>
                  <a:cubicBezTo>
                    <a:pt x="383997" y="104620"/>
                    <a:pt x="378688" y="109173"/>
                    <a:pt x="369898" y="109173"/>
                  </a:cubicBezTo>
                  <a:close/>
                  <a:moveTo>
                    <a:pt x="361811" y="157408"/>
                  </a:moveTo>
                  <a:lnTo>
                    <a:pt x="350419" y="157408"/>
                  </a:lnTo>
                  <a:lnTo>
                    <a:pt x="350419" y="114402"/>
                  </a:lnTo>
                  <a:lnTo>
                    <a:pt x="358506" y="114402"/>
                  </a:lnTo>
                  <a:lnTo>
                    <a:pt x="358506" y="147373"/>
                  </a:lnTo>
                  <a:lnTo>
                    <a:pt x="359772" y="147373"/>
                  </a:lnTo>
                  <a:cubicBezTo>
                    <a:pt x="360369" y="145855"/>
                    <a:pt x="360967" y="144506"/>
                    <a:pt x="361881" y="142904"/>
                  </a:cubicBezTo>
                  <a:lnTo>
                    <a:pt x="378336" y="114402"/>
                  </a:lnTo>
                  <a:lnTo>
                    <a:pt x="389728" y="114402"/>
                  </a:lnTo>
                  <a:lnTo>
                    <a:pt x="389728" y="157408"/>
                  </a:lnTo>
                  <a:lnTo>
                    <a:pt x="381536" y="157408"/>
                  </a:lnTo>
                  <a:lnTo>
                    <a:pt x="381536" y="124437"/>
                  </a:lnTo>
                  <a:lnTo>
                    <a:pt x="380376" y="124437"/>
                  </a:lnTo>
                  <a:cubicBezTo>
                    <a:pt x="379778" y="125954"/>
                    <a:pt x="379180" y="127304"/>
                    <a:pt x="378266" y="128906"/>
                  </a:cubicBezTo>
                  <a:lnTo>
                    <a:pt x="361811" y="15740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0C84309-2D6B-4F95-D087-A500AA6C0023}"/>
                </a:ext>
              </a:extLst>
            </p:cNvPr>
            <p:cNvSpPr/>
            <p:nvPr/>
          </p:nvSpPr>
          <p:spPr>
            <a:xfrm>
              <a:off x="6567707" y="2998946"/>
              <a:ext cx="686395" cy="174272"/>
            </a:xfrm>
            <a:custGeom>
              <a:avLst/>
              <a:gdLst>
                <a:gd name="connsiteX0" fmla="*/ 8017 w 686395"/>
                <a:gd name="connsiteY0" fmla="*/ 71508 h 174272"/>
                <a:gd name="connsiteX1" fmla="*/ 0 w 686395"/>
                <a:gd name="connsiteY1" fmla="*/ 71508 h 174272"/>
                <a:gd name="connsiteX2" fmla="*/ 0 w 686395"/>
                <a:gd name="connsiteY2" fmla="*/ 51354 h 174272"/>
                <a:gd name="connsiteX3" fmla="*/ 6329 w 686395"/>
                <a:gd name="connsiteY3" fmla="*/ 51354 h 174272"/>
                <a:gd name="connsiteX4" fmla="*/ 12742 w 686395"/>
                <a:gd name="connsiteY4" fmla="*/ 22431 h 174272"/>
                <a:gd name="connsiteX5" fmla="*/ 13248 w 686395"/>
                <a:gd name="connsiteY5" fmla="*/ 0 h 174272"/>
                <a:gd name="connsiteX6" fmla="*/ 51052 w 686395"/>
                <a:gd name="connsiteY6" fmla="*/ 0 h 174272"/>
                <a:gd name="connsiteX7" fmla="*/ 51052 w 686395"/>
                <a:gd name="connsiteY7" fmla="*/ 51354 h 174272"/>
                <a:gd name="connsiteX8" fmla="*/ 59068 w 686395"/>
                <a:gd name="connsiteY8" fmla="*/ 51354 h 174272"/>
                <a:gd name="connsiteX9" fmla="*/ 59068 w 686395"/>
                <a:gd name="connsiteY9" fmla="*/ 71508 h 174272"/>
                <a:gd name="connsiteX10" fmla="*/ 51052 w 686395"/>
                <a:gd name="connsiteY10" fmla="*/ 71508 h 174272"/>
                <a:gd name="connsiteX11" fmla="*/ 51052 w 686395"/>
                <a:gd name="connsiteY11" fmla="*/ 59028 h 174272"/>
                <a:gd name="connsiteX12" fmla="*/ 8017 w 686395"/>
                <a:gd name="connsiteY12" fmla="*/ 59028 h 174272"/>
                <a:gd name="connsiteX13" fmla="*/ 8017 w 686395"/>
                <a:gd name="connsiteY13" fmla="*/ 71508 h 174272"/>
                <a:gd name="connsiteX14" fmla="*/ 15442 w 686395"/>
                <a:gd name="connsiteY14" fmla="*/ 51354 h 174272"/>
                <a:gd name="connsiteX15" fmla="*/ 42614 w 686395"/>
                <a:gd name="connsiteY15" fmla="*/ 51354 h 174272"/>
                <a:gd name="connsiteX16" fmla="*/ 42614 w 686395"/>
                <a:gd name="connsiteY16" fmla="*/ 7673 h 174272"/>
                <a:gd name="connsiteX17" fmla="*/ 21180 w 686395"/>
                <a:gd name="connsiteY17" fmla="*/ 7673 h 174272"/>
                <a:gd name="connsiteX18" fmla="*/ 20843 w 686395"/>
                <a:gd name="connsiteY18" fmla="*/ 23189 h 174272"/>
                <a:gd name="connsiteX19" fmla="*/ 15442 w 686395"/>
                <a:gd name="connsiteY19" fmla="*/ 51354 h 174272"/>
                <a:gd name="connsiteX20" fmla="*/ 75593 w 686395"/>
                <a:gd name="connsiteY20" fmla="*/ 59028 h 174272"/>
                <a:gd name="connsiteX21" fmla="*/ 64202 w 686395"/>
                <a:gd name="connsiteY21" fmla="*/ 59028 h 174272"/>
                <a:gd name="connsiteX22" fmla="*/ 64202 w 686395"/>
                <a:gd name="connsiteY22" fmla="*/ 16022 h 174272"/>
                <a:gd name="connsiteX23" fmla="*/ 72303 w 686395"/>
                <a:gd name="connsiteY23" fmla="*/ 16022 h 174272"/>
                <a:gd name="connsiteX24" fmla="*/ 72303 w 686395"/>
                <a:gd name="connsiteY24" fmla="*/ 48993 h 174272"/>
                <a:gd name="connsiteX25" fmla="*/ 73568 w 686395"/>
                <a:gd name="connsiteY25" fmla="*/ 48993 h 174272"/>
                <a:gd name="connsiteX26" fmla="*/ 75678 w 686395"/>
                <a:gd name="connsiteY26" fmla="*/ 44524 h 174272"/>
                <a:gd name="connsiteX27" fmla="*/ 92132 w 686395"/>
                <a:gd name="connsiteY27" fmla="*/ 16022 h 174272"/>
                <a:gd name="connsiteX28" fmla="*/ 103524 w 686395"/>
                <a:gd name="connsiteY28" fmla="*/ 16022 h 174272"/>
                <a:gd name="connsiteX29" fmla="*/ 103524 w 686395"/>
                <a:gd name="connsiteY29" fmla="*/ 59028 h 174272"/>
                <a:gd name="connsiteX30" fmla="*/ 95339 w 686395"/>
                <a:gd name="connsiteY30" fmla="*/ 59028 h 174272"/>
                <a:gd name="connsiteX31" fmla="*/ 95339 w 686395"/>
                <a:gd name="connsiteY31" fmla="*/ 26057 h 174272"/>
                <a:gd name="connsiteX32" fmla="*/ 94158 w 686395"/>
                <a:gd name="connsiteY32" fmla="*/ 26057 h 174272"/>
                <a:gd name="connsiteX33" fmla="*/ 92048 w 686395"/>
                <a:gd name="connsiteY33" fmla="*/ 30526 h 174272"/>
                <a:gd name="connsiteX34" fmla="*/ 75593 w 686395"/>
                <a:gd name="connsiteY34" fmla="*/ 59028 h 174272"/>
                <a:gd name="connsiteX35" fmla="*/ 130812 w 686395"/>
                <a:gd name="connsiteY35" fmla="*/ 14926 h 174272"/>
                <a:gd name="connsiteX36" fmla="*/ 148448 w 686395"/>
                <a:gd name="connsiteY36" fmla="*/ 30189 h 174272"/>
                <a:gd name="connsiteX37" fmla="*/ 148448 w 686395"/>
                <a:gd name="connsiteY37" fmla="*/ 59028 h 174272"/>
                <a:gd name="connsiteX38" fmla="*/ 140178 w 686395"/>
                <a:gd name="connsiteY38" fmla="*/ 59028 h 174272"/>
                <a:gd name="connsiteX39" fmla="*/ 140178 w 686395"/>
                <a:gd name="connsiteY39" fmla="*/ 54980 h 174272"/>
                <a:gd name="connsiteX40" fmla="*/ 138913 w 686395"/>
                <a:gd name="connsiteY40" fmla="*/ 54980 h 174272"/>
                <a:gd name="connsiteX41" fmla="*/ 125580 w 686395"/>
                <a:gd name="connsiteY41" fmla="*/ 60124 h 174272"/>
                <a:gd name="connsiteX42" fmla="*/ 110138 w 686395"/>
                <a:gd name="connsiteY42" fmla="*/ 46969 h 174272"/>
                <a:gd name="connsiteX43" fmla="*/ 126086 w 686395"/>
                <a:gd name="connsiteY43" fmla="*/ 33646 h 174272"/>
                <a:gd name="connsiteX44" fmla="*/ 140178 w 686395"/>
                <a:gd name="connsiteY44" fmla="*/ 33646 h 174272"/>
                <a:gd name="connsiteX45" fmla="*/ 140178 w 686395"/>
                <a:gd name="connsiteY45" fmla="*/ 30610 h 174272"/>
                <a:gd name="connsiteX46" fmla="*/ 130727 w 686395"/>
                <a:gd name="connsiteY46" fmla="*/ 22599 h 174272"/>
                <a:gd name="connsiteX47" fmla="*/ 120686 w 686395"/>
                <a:gd name="connsiteY47" fmla="*/ 29430 h 174272"/>
                <a:gd name="connsiteX48" fmla="*/ 111910 w 686395"/>
                <a:gd name="connsiteY48" fmla="*/ 29430 h 174272"/>
                <a:gd name="connsiteX49" fmla="*/ 130812 w 686395"/>
                <a:gd name="connsiteY49" fmla="*/ 14926 h 174272"/>
                <a:gd name="connsiteX50" fmla="*/ 127183 w 686395"/>
                <a:gd name="connsiteY50" fmla="*/ 52956 h 174272"/>
                <a:gd name="connsiteX51" fmla="*/ 140178 w 686395"/>
                <a:gd name="connsiteY51" fmla="*/ 46210 h 174272"/>
                <a:gd name="connsiteX52" fmla="*/ 140178 w 686395"/>
                <a:gd name="connsiteY52" fmla="*/ 40055 h 174272"/>
                <a:gd name="connsiteX53" fmla="*/ 126677 w 686395"/>
                <a:gd name="connsiteY53" fmla="*/ 40055 h 174272"/>
                <a:gd name="connsiteX54" fmla="*/ 118661 w 686395"/>
                <a:gd name="connsiteY54" fmla="*/ 46379 h 174272"/>
                <a:gd name="connsiteX55" fmla="*/ 127183 w 686395"/>
                <a:gd name="connsiteY55" fmla="*/ 52956 h 174272"/>
                <a:gd name="connsiteX56" fmla="*/ 165096 w 686395"/>
                <a:gd name="connsiteY56" fmla="*/ 59028 h 174272"/>
                <a:gd name="connsiteX57" fmla="*/ 156826 w 686395"/>
                <a:gd name="connsiteY57" fmla="*/ 59028 h 174272"/>
                <a:gd name="connsiteX58" fmla="*/ 156826 w 686395"/>
                <a:gd name="connsiteY58" fmla="*/ 16022 h 174272"/>
                <a:gd name="connsiteX59" fmla="*/ 184589 w 686395"/>
                <a:gd name="connsiteY59" fmla="*/ 16022 h 174272"/>
                <a:gd name="connsiteX60" fmla="*/ 184589 w 686395"/>
                <a:gd name="connsiteY60" fmla="*/ 23864 h 174272"/>
                <a:gd name="connsiteX61" fmla="*/ 165096 w 686395"/>
                <a:gd name="connsiteY61" fmla="*/ 23864 h 174272"/>
                <a:gd name="connsiteX62" fmla="*/ 165096 w 686395"/>
                <a:gd name="connsiteY62" fmla="*/ 59028 h 174272"/>
                <a:gd name="connsiteX63" fmla="*/ 198554 w 686395"/>
                <a:gd name="connsiteY63" fmla="*/ 59028 h 174272"/>
                <a:gd name="connsiteX64" fmla="*/ 190284 w 686395"/>
                <a:gd name="connsiteY64" fmla="*/ 59028 h 174272"/>
                <a:gd name="connsiteX65" fmla="*/ 190284 w 686395"/>
                <a:gd name="connsiteY65" fmla="*/ 16022 h 174272"/>
                <a:gd name="connsiteX66" fmla="*/ 198554 w 686395"/>
                <a:gd name="connsiteY66" fmla="*/ 16022 h 174272"/>
                <a:gd name="connsiteX67" fmla="*/ 198554 w 686395"/>
                <a:gd name="connsiteY67" fmla="*/ 32634 h 174272"/>
                <a:gd name="connsiteX68" fmla="*/ 220072 w 686395"/>
                <a:gd name="connsiteY68" fmla="*/ 32634 h 174272"/>
                <a:gd name="connsiteX69" fmla="*/ 220072 w 686395"/>
                <a:gd name="connsiteY69" fmla="*/ 16022 h 174272"/>
                <a:gd name="connsiteX70" fmla="*/ 228341 w 686395"/>
                <a:gd name="connsiteY70" fmla="*/ 16022 h 174272"/>
                <a:gd name="connsiteX71" fmla="*/ 228341 w 686395"/>
                <a:gd name="connsiteY71" fmla="*/ 59028 h 174272"/>
                <a:gd name="connsiteX72" fmla="*/ 220072 w 686395"/>
                <a:gd name="connsiteY72" fmla="*/ 59028 h 174272"/>
                <a:gd name="connsiteX73" fmla="*/ 220072 w 686395"/>
                <a:gd name="connsiteY73" fmla="*/ 40476 h 174272"/>
                <a:gd name="connsiteX74" fmla="*/ 198554 w 686395"/>
                <a:gd name="connsiteY74" fmla="*/ 40476 h 174272"/>
                <a:gd name="connsiteX75" fmla="*/ 198554 w 686395"/>
                <a:gd name="connsiteY75" fmla="*/ 59028 h 174272"/>
                <a:gd name="connsiteX76" fmla="*/ 257345 w 686395"/>
                <a:gd name="connsiteY76" fmla="*/ 60124 h 174272"/>
                <a:gd name="connsiteX77" fmla="*/ 235236 w 686395"/>
                <a:gd name="connsiteY77" fmla="*/ 37525 h 174272"/>
                <a:gd name="connsiteX78" fmla="*/ 257345 w 686395"/>
                <a:gd name="connsiteY78" fmla="*/ 14926 h 174272"/>
                <a:gd name="connsiteX79" fmla="*/ 279369 w 686395"/>
                <a:gd name="connsiteY79" fmla="*/ 37525 h 174272"/>
                <a:gd name="connsiteX80" fmla="*/ 257345 w 686395"/>
                <a:gd name="connsiteY80" fmla="*/ 60124 h 174272"/>
                <a:gd name="connsiteX81" fmla="*/ 257345 w 686395"/>
                <a:gd name="connsiteY81" fmla="*/ 52198 h 174272"/>
                <a:gd name="connsiteX82" fmla="*/ 270930 w 686395"/>
                <a:gd name="connsiteY82" fmla="*/ 37525 h 174272"/>
                <a:gd name="connsiteX83" fmla="*/ 257345 w 686395"/>
                <a:gd name="connsiteY83" fmla="*/ 22852 h 174272"/>
                <a:gd name="connsiteX84" fmla="*/ 243674 w 686395"/>
                <a:gd name="connsiteY84" fmla="*/ 37525 h 174272"/>
                <a:gd name="connsiteX85" fmla="*/ 257345 w 686395"/>
                <a:gd name="connsiteY85" fmla="*/ 52198 h 174272"/>
                <a:gd name="connsiteX86" fmla="*/ 306115 w 686395"/>
                <a:gd name="connsiteY86" fmla="*/ 60124 h 174272"/>
                <a:gd name="connsiteX87" fmla="*/ 284597 w 686395"/>
                <a:gd name="connsiteY87" fmla="*/ 37525 h 174272"/>
                <a:gd name="connsiteX88" fmla="*/ 306115 w 686395"/>
                <a:gd name="connsiteY88" fmla="*/ 14926 h 174272"/>
                <a:gd name="connsiteX89" fmla="*/ 325607 w 686395"/>
                <a:gd name="connsiteY89" fmla="*/ 30442 h 174272"/>
                <a:gd name="connsiteX90" fmla="*/ 317253 w 686395"/>
                <a:gd name="connsiteY90" fmla="*/ 30442 h 174272"/>
                <a:gd name="connsiteX91" fmla="*/ 306115 w 686395"/>
                <a:gd name="connsiteY91" fmla="*/ 22852 h 174272"/>
                <a:gd name="connsiteX92" fmla="*/ 293035 w 686395"/>
                <a:gd name="connsiteY92" fmla="*/ 37525 h 174272"/>
                <a:gd name="connsiteX93" fmla="*/ 306030 w 686395"/>
                <a:gd name="connsiteY93" fmla="*/ 52198 h 174272"/>
                <a:gd name="connsiteX94" fmla="*/ 317253 w 686395"/>
                <a:gd name="connsiteY94" fmla="*/ 44608 h 174272"/>
                <a:gd name="connsiteX95" fmla="*/ 325607 w 686395"/>
                <a:gd name="connsiteY95" fmla="*/ 44608 h 174272"/>
                <a:gd name="connsiteX96" fmla="*/ 306115 w 686395"/>
                <a:gd name="connsiteY96" fmla="*/ 60124 h 174272"/>
                <a:gd name="connsiteX97" fmla="*/ 351703 w 686395"/>
                <a:gd name="connsiteY97" fmla="*/ 59028 h 174272"/>
                <a:gd name="connsiteX98" fmla="*/ 343433 w 686395"/>
                <a:gd name="connsiteY98" fmla="*/ 59028 h 174272"/>
                <a:gd name="connsiteX99" fmla="*/ 343433 w 686395"/>
                <a:gd name="connsiteY99" fmla="*/ 23864 h 174272"/>
                <a:gd name="connsiteX100" fmla="*/ 328244 w 686395"/>
                <a:gd name="connsiteY100" fmla="*/ 23864 h 174272"/>
                <a:gd name="connsiteX101" fmla="*/ 328244 w 686395"/>
                <a:gd name="connsiteY101" fmla="*/ 16022 h 174272"/>
                <a:gd name="connsiteX102" fmla="*/ 366807 w 686395"/>
                <a:gd name="connsiteY102" fmla="*/ 16022 h 174272"/>
                <a:gd name="connsiteX103" fmla="*/ 366807 w 686395"/>
                <a:gd name="connsiteY103" fmla="*/ 23864 h 174272"/>
                <a:gd name="connsiteX104" fmla="*/ 351703 w 686395"/>
                <a:gd name="connsiteY104" fmla="*/ 23864 h 174272"/>
                <a:gd name="connsiteX105" fmla="*/ 351703 w 686395"/>
                <a:gd name="connsiteY105" fmla="*/ 59028 h 174272"/>
                <a:gd name="connsiteX106" fmla="*/ 383955 w 686395"/>
                <a:gd name="connsiteY106" fmla="*/ 59028 h 174272"/>
                <a:gd name="connsiteX107" fmla="*/ 372563 w 686395"/>
                <a:gd name="connsiteY107" fmla="*/ 59028 h 174272"/>
                <a:gd name="connsiteX108" fmla="*/ 372563 w 686395"/>
                <a:gd name="connsiteY108" fmla="*/ 16022 h 174272"/>
                <a:gd name="connsiteX109" fmla="*/ 380664 w 686395"/>
                <a:gd name="connsiteY109" fmla="*/ 16022 h 174272"/>
                <a:gd name="connsiteX110" fmla="*/ 380664 w 686395"/>
                <a:gd name="connsiteY110" fmla="*/ 48993 h 174272"/>
                <a:gd name="connsiteX111" fmla="*/ 381930 w 686395"/>
                <a:gd name="connsiteY111" fmla="*/ 48993 h 174272"/>
                <a:gd name="connsiteX112" fmla="*/ 384039 w 686395"/>
                <a:gd name="connsiteY112" fmla="*/ 44524 h 174272"/>
                <a:gd name="connsiteX113" fmla="*/ 400494 w 686395"/>
                <a:gd name="connsiteY113" fmla="*/ 16022 h 174272"/>
                <a:gd name="connsiteX114" fmla="*/ 411886 w 686395"/>
                <a:gd name="connsiteY114" fmla="*/ 16022 h 174272"/>
                <a:gd name="connsiteX115" fmla="*/ 411886 w 686395"/>
                <a:gd name="connsiteY115" fmla="*/ 59028 h 174272"/>
                <a:gd name="connsiteX116" fmla="*/ 403701 w 686395"/>
                <a:gd name="connsiteY116" fmla="*/ 59028 h 174272"/>
                <a:gd name="connsiteX117" fmla="*/ 403701 w 686395"/>
                <a:gd name="connsiteY117" fmla="*/ 26057 h 174272"/>
                <a:gd name="connsiteX118" fmla="*/ 402519 w 686395"/>
                <a:gd name="connsiteY118" fmla="*/ 26057 h 174272"/>
                <a:gd name="connsiteX119" fmla="*/ 400410 w 686395"/>
                <a:gd name="connsiteY119" fmla="*/ 30526 h 174272"/>
                <a:gd name="connsiteX120" fmla="*/ 383955 w 686395"/>
                <a:gd name="connsiteY120" fmla="*/ 59028 h 174272"/>
                <a:gd name="connsiteX121" fmla="*/ 456050 w 686395"/>
                <a:gd name="connsiteY121" fmla="*/ 59028 h 174272"/>
                <a:gd name="connsiteX122" fmla="*/ 447696 w 686395"/>
                <a:gd name="connsiteY122" fmla="*/ 59028 h 174272"/>
                <a:gd name="connsiteX123" fmla="*/ 447696 w 686395"/>
                <a:gd name="connsiteY123" fmla="*/ 41320 h 174272"/>
                <a:gd name="connsiteX124" fmla="*/ 446515 w 686395"/>
                <a:gd name="connsiteY124" fmla="*/ 41320 h 174272"/>
                <a:gd name="connsiteX125" fmla="*/ 435038 w 686395"/>
                <a:gd name="connsiteY125" fmla="*/ 45536 h 174272"/>
                <a:gd name="connsiteX126" fmla="*/ 419259 w 686395"/>
                <a:gd name="connsiteY126" fmla="*/ 30189 h 174272"/>
                <a:gd name="connsiteX127" fmla="*/ 419259 w 686395"/>
                <a:gd name="connsiteY127" fmla="*/ 16022 h 174272"/>
                <a:gd name="connsiteX128" fmla="*/ 427528 w 686395"/>
                <a:gd name="connsiteY128" fmla="*/ 16022 h 174272"/>
                <a:gd name="connsiteX129" fmla="*/ 427528 w 686395"/>
                <a:gd name="connsiteY129" fmla="*/ 29514 h 174272"/>
                <a:gd name="connsiteX130" fmla="*/ 436726 w 686395"/>
                <a:gd name="connsiteY130" fmla="*/ 37947 h 174272"/>
                <a:gd name="connsiteX131" fmla="*/ 447696 w 686395"/>
                <a:gd name="connsiteY131" fmla="*/ 33224 h 174272"/>
                <a:gd name="connsiteX132" fmla="*/ 447696 w 686395"/>
                <a:gd name="connsiteY132" fmla="*/ 16022 h 174272"/>
                <a:gd name="connsiteX133" fmla="*/ 456050 w 686395"/>
                <a:gd name="connsiteY133" fmla="*/ 16022 h 174272"/>
                <a:gd name="connsiteX134" fmla="*/ 456050 w 686395"/>
                <a:gd name="connsiteY134" fmla="*/ 59028 h 174272"/>
                <a:gd name="connsiteX135" fmla="*/ 504524 w 686395"/>
                <a:gd name="connsiteY135" fmla="*/ 34826 h 174272"/>
                <a:gd name="connsiteX136" fmla="*/ 504524 w 686395"/>
                <a:gd name="connsiteY136" fmla="*/ 39802 h 174272"/>
                <a:gd name="connsiteX137" fmla="*/ 471193 w 686395"/>
                <a:gd name="connsiteY137" fmla="*/ 39802 h 174272"/>
                <a:gd name="connsiteX138" fmla="*/ 484272 w 686395"/>
                <a:gd name="connsiteY138" fmla="*/ 52450 h 174272"/>
                <a:gd name="connsiteX139" fmla="*/ 495411 w 686395"/>
                <a:gd name="connsiteY139" fmla="*/ 45283 h 174272"/>
                <a:gd name="connsiteX140" fmla="*/ 503765 w 686395"/>
                <a:gd name="connsiteY140" fmla="*/ 45283 h 174272"/>
                <a:gd name="connsiteX141" fmla="*/ 484357 w 686395"/>
                <a:gd name="connsiteY141" fmla="*/ 60124 h 174272"/>
                <a:gd name="connsiteX142" fmla="*/ 462924 w 686395"/>
                <a:gd name="connsiteY142" fmla="*/ 37609 h 174272"/>
                <a:gd name="connsiteX143" fmla="*/ 484188 w 686395"/>
                <a:gd name="connsiteY143" fmla="*/ 14926 h 174272"/>
                <a:gd name="connsiteX144" fmla="*/ 504524 w 686395"/>
                <a:gd name="connsiteY144" fmla="*/ 34826 h 174272"/>
                <a:gd name="connsiteX145" fmla="*/ 471446 w 686395"/>
                <a:gd name="connsiteY145" fmla="*/ 33393 h 174272"/>
                <a:gd name="connsiteX146" fmla="*/ 496339 w 686395"/>
                <a:gd name="connsiteY146" fmla="*/ 33393 h 174272"/>
                <a:gd name="connsiteX147" fmla="*/ 484272 w 686395"/>
                <a:gd name="connsiteY147" fmla="*/ 22346 h 174272"/>
                <a:gd name="connsiteX148" fmla="*/ 471446 w 686395"/>
                <a:gd name="connsiteY148" fmla="*/ 33393 h 174272"/>
                <a:gd name="connsiteX149" fmla="*/ 531249 w 686395"/>
                <a:gd name="connsiteY149" fmla="*/ 60124 h 174272"/>
                <a:gd name="connsiteX150" fmla="*/ 509732 w 686395"/>
                <a:gd name="connsiteY150" fmla="*/ 37525 h 174272"/>
                <a:gd name="connsiteX151" fmla="*/ 531249 w 686395"/>
                <a:gd name="connsiteY151" fmla="*/ 14926 h 174272"/>
                <a:gd name="connsiteX152" fmla="*/ 550742 w 686395"/>
                <a:gd name="connsiteY152" fmla="*/ 30442 h 174272"/>
                <a:gd name="connsiteX153" fmla="*/ 542388 w 686395"/>
                <a:gd name="connsiteY153" fmla="*/ 30442 h 174272"/>
                <a:gd name="connsiteX154" fmla="*/ 531249 w 686395"/>
                <a:gd name="connsiteY154" fmla="*/ 22852 h 174272"/>
                <a:gd name="connsiteX155" fmla="*/ 518170 w 686395"/>
                <a:gd name="connsiteY155" fmla="*/ 37525 h 174272"/>
                <a:gd name="connsiteX156" fmla="*/ 531165 w 686395"/>
                <a:gd name="connsiteY156" fmla="*/ 52198 h 174272"/>
                <a:gd name="connsiteX157" fmla="*/ 542388 w 686395"/>
                <a:gd name="connsiteY157" fmla="*/ 44608 h 174272"/>
                <a:gd name="connsiteX158" fmla="*/ 550742 w 686395"/>
                <a:gd name="connsiteY158" fmla="*/ 44608 h 174272"/>
                <a:gd name="connsiteX159" fmla="*/ 531249 w 686395"/>
                <a:gd name="connsiteY159" fmla="*/ 60124 h 174272"/>
                <a:gd name="connsiteX160" fmla="*/ 574788 w 686395"/>
                <a:gd name="connsiteY160" fmla="*/ 37019 h 174272"/>
                <a:gd name="connsiteX161" fmla="*/ 594027 w 686395"/>
                <a:gd name="connsiteY161" fmla="*/ 59028 h 174272"/>
                <a:gd name="connsiteX162" fmla="*/ 583479 w 686395"/>
                <a:gd name="connsiteY162" fmla="*/ 59028 h 174272"/>
                <a:gd name="connsiteX163" fmla="*/ 565421 w 686395"/>
                <a:gd name="connsiteY163" fmla="*/ 37778 h 174272"/>
                <a:gd name="connsiteX164" fmla="*/ 565421 w 686395"/>
                <a:gd name="connsiteY164" fmla="*/ 59028 h 174272"/>
                <a:gd name="connsiteX165" fmla="*/ 557152 w 686395"/>
                <a:gd name="connsiteY165" fmla="*/ 59028 h 174272"/>
                <a:gd name="connsiteX166" fmla="*/ 557152 w 686395"/>
                <a:gd name="connsiteY166" fmla="*/ 16022 h 174272"/>
                <a:gd name="connsiteX167" fmla="*/ 565421 w 686395"/>
                <a:gd name="connsiteY167" fmla="*/ 16022 h 174272"/>
                <a:gd name="connsiteX168" fmla="*/ 565421 w 686395"/>
                <a:gd name="connsiteY168" fmla="*/ 35080 h 174272"/>
                <a:gd name="connsiteX169" fmla="*/ 582889 w 686395"/>
                <a:gd name="connsiteY169" fmla="*/ 16022 h 174272"/>
                <a:gd name="connsiteX170" fmla="*/ 593099 w 686395"/>
                <a:gd name="connsiteY170" fmla="*/ 16022 h 174272"/>
                <a:gd name="connsiteX171" fmla="*/ 574788 w 686395"/>
                <a:gd name="connsiteY171" fmla="*/ 35838 h 174272"/>
                <a:gd name="connsiteX172" fmla="*/ 574788 w 686395"/>
                <a:gd name="connsiteY172" fmla="*/ 37019 h 174272"/>
                <a:gd name="connsiteX173" fmla="*/ 609912 w 686395"/>
                <a:gd name="connsiteY173" fmla="*/ 59028 h 174272"/>
                <a:gd name="connsiteX174" fmla="*/ 598521 w 686395"/>
                <a:gd name="connsiteY174" fmla="*/ 59028 h 174272"/>
                <a:gd name="connsiteX175" fmla="*/ 598521 w 686395"/>
                <a:gd name="connsiteY175" fmla="*/ 16022 h 174272"/>
                <a:gd name="connsiteX176" fmla="*/ 606621 w 686395"/>
                <a:gd name="connsiteY176" fmla="*/ 16022 h 174272"/>
                <a:gd name="connsiteX177" fmla="*/ 606621 w 686395"/>
                <a:gd name="connsiteY177" fmla="*/ 48993 h 174272"/>
                <a:gd name="connsiteX178" fmla="*/ 607887 w 686395"/>
                <a:gd name="connsiteY178" fmla="*/ 48993 h 174272"/>
                <a:gd name="connsiteX179" fmla="*/ 609997 w 686395"/>
                <a:gd name="connsiteY179" fmla="*/ 44524 h 174272"/>
                <a:gd name="connsiteX180" fmla="*/ 626452 w 686395"/>
                <a:gd name="connsiteY180" fmla="*/ 16022 h 174272"/>
                <a:gd name="connsiteX181" fmla="*/ 637843 w 686395"/>
                <a:gd name="connsiteY181" fmla="*/ 16022 h 174272"/>
                <a:gd name="connsiteX182" fmla="*/ 637843 w 686395"/>
                <a:gd name="connsiteY182" fmla="*/ 59028 h 174272"/>
                <a:gd name="connsiteX183" fmla="*/ 629658 w 686395"/>
                <a:gd name="connsiteY183" fmla="*/ 59028 h 174272"/>
                <a:gd name="connsiteX184" fmla="*/ 629658 w 686395"/>
                <a:gd name="connsiteY184" fmla="*/ 26057 h 174272"/>
                <a:gd name="connsiteX185" fmla="*/ 628477 w 686395"/>
                <a:gd name="connsiteY185" fmla="*/ 26057 h 174272"/>
                <a:gd name="connsiteX186" fmla="*/ 626367 w 686395"/>
                <a:gd name="connsiteY186" fmla="*/ 30526 h 174272"/>
                <a:gd name="connsiteX187" fmla="*/ 609912 w 686395"/>
                <a:gd name="connsiteY187" fmla="*/ 59028 h 174272"/>
                <a:gd name="connsiteX188" fmla="*/ 686395 w 686395"/>
                <a:gd name="connsiteY188" fmla="*/ 34826 h 174272"/>
                <a:gd name="connsiteX189" fmla="*/ 686395 w 686395"/>
                <a:gd name="connsiteY189" fmla="*/ 39802 h 174272"/>
                <a:gd name="connsiteX190" fmla="*/ 653064 w 686395"/>
                <a:gd name="connsiteY190" fmla="*/ 39802 h 174272"/>
                <a:gd name="connsiteX191" fmla="*/ 666143 w 686395"/>
                <a:gd name="connsiteY191" fmla="*/ 52450 h 174272"/>
                <a:gd name="connsiteX192" fmla="*/ 677282 w 686395"/>
                <a:gd name="connsiteY192" fmla="*/ 45283 h 174272"/>
                <a:gd name="connsiteX193" fmla="*/ 685636 w 686395"/>
                <a:gd name="connsiteY193" fmla="*/ 45283 h 174272"/>
                <a:gd name="connsiteX194" fmla="*/ 666228 w 686395"/>
                <a:gd name="connsiteY194" fmla="*/ 60124 h 174272"/>
                <a:gd name="connsiteX195" fmla="*/ 644794 w 686395"/>
                <a:gd name="connsiteY195" fmla="*/ 37609 h 174272"/>
                <a:gd name="connsiteX196" fmla="*/ 666059 w 686395"/>
                <a:gd name="connsiteY196" fmla="*/ 14926 h 174272"/>
                <a:gd name="connsiteX197" fmla="*/ 686395 w 686395"/>
                <a:gd name="connsiteY197" fmla="*/ 34826 h 174272"/>
                <a:gd name="connsiteX198" fmla="*/ 653317 w 686395"/>
                <a:gd name="connsiteY198" fmla="*/ 33393 h 174272"/>
                <a:gd name="connsiteX199" fmla="*/ 678210 w 686395"/>
                <a:gd name="connsiteY199" fmla="*/ 33393 h 174272"/>
                <a:gd name="connsiteX200" fmla="*/ 666143 w 686395"/>
                <a:gd name="connsiteY200" fmla="*/ 22346 h 174272"/>
                <a:gd name="connsiteX201" fmla="*/ 653317 w 686395"/>
                <a:gd name="connsiteY201" fmla="*/ 33393 h 174272"/>
                <a:gd name="connsiteX202" fmla="*/ 195833 w 686395"/>
                <a:gd name="connsiteY202" fmla="*/ 157408 h 174272"/>
                <a:gd name="connsiteX203" fmla="*/ 187563 w 686395"/>
                <a:gd name="connsiteY203" fmla="*/ 157408 h 174272"/>
                <a:gd name="connsiteX204" fmla="*/ 187563 w 686395"/>
                <a:gd name="connsiteY204" fmla="*/ 114402 h 174272"/>
                <a:gd name="connsiteX205" fmla="*/ 225114 w 686395"/>
                <a:gd name="connsiteY205" fmla="*/ 114402 h 174272"/>
                <a:gd name="connsiteX206" fmla="*/ 225114 w 686395"/>
                <a:gd name="connsiteY206" fmla="*/ 157408 h 174272"/>
                <a:gd name="connsiteX207" fmla="*/ 216844 w 686395"/>
                <a:gd name="connsiteY207" fmla="*/ 157408 h 174272"/>
                <a:gd name="connsiteX208" fmla="*/ 216844 w 686395"/>
                <a:gd name="connsiteY208" fmla="*/ 122244 h 174272"/>
                <a:gd name="connsiteX209" fmla="*/ 195833 w 686395"/>
                <a:gd name="connsiteY209" fmla="*/ 122244 h 174272"/>
                <a:gd name="connsiteX210" fmla="*/ 195833 w 686395"/>
                <a:gd name="connsiteY210" fmla="*/ 157408 h 174272"/>
                <a:gd name="connsiteX211" fmla="*/ 241980 w 686395"/>
                <a:gd name="connsiteY211" fmla="*/ 174273 h 174272"/>
                <a:gd name="connsiteX212" fmla="*/ 233710 w 686395"/>
                <a:gd name="connsiteY212" fmla="*/ 174273 h 174272"/>
                <a:gd name="connsiteX213" fmla="*/ 233710 w 686395"/>
                <a:gd name="connsiteY213" fmla="*/ 114402 h 174272"/>
                <a:gd name="connsiteX214" fmla="*/ 241980 w 686395"/>
                <a:gd name="connsiteY214" fmla="*/ 114402 h 174272"/>
                <a:gd name="connsiteX215" fmla="*/ 241980 w 686395"/>
                <a:gd name="connsiteY215" fmla="*/ 120305 h 174272"/>
                <a:gd name="connsiteX216" fmla="*/ 243245 w 686395"/>
                <a:gd name="connsiteY216" fmla="*/ 120305 h 174272"/>
                <a:gd name="connsiteX217" fmla="*/ 257169 w 686395"/>
                <a:gd name="connsiteY217" fmla="*/ 113306 h 174272"/>
                <a:gd name="connsiteX218" fmla="*/ 276661 w 686395"/>
                <a:gd name="connsiteY218" fmla="*/ 135736 h 174272"/>
                <a:gd name="connsiteX219" fmla="*/ 256578 w 686395"/>
                <a:gd name="connsiteY219" fmla="*/ 158504 h 174272"/>
                <a:gd name="connsiteX220" fmla="*/ 241980 w 686395"/>
                <a:gd name="connsiteY220" fmla="*/ 151589 h 174272"/>
                <a:gd name="connsiteX221" fmla="*/ 241980 w 686395"/>
                <a:gd name="connsiteY221" fmla="*/ 174273 h 174272"/>
                <a:gd name="connsiteX222" fmla="*/ 254975 w 686395"/>
                <a:gd name="connsiteY222" fmla="*/ 150578 h 174272"/>
                <a:gd name="connsiteX223" fmla="*/ 268223 w 686395"/>
                <a:gd name="connsiteY223" fmla="*/ 135905 h 174272"/>
                <a:gd name="connsiteX224" fmla="*/ 254975 w 686395"/>
                <a:gd name="connsiteY224" fmla="*/ 121232 h 174272"/>
                <a:gd name="connsiteX225" fmla="*/ 241980 w 686395"/>
                <a:gd name="connsiteY225" fmla="*/ 135905 h 174272"/>
                <a:gd name="connsiteX226" fmla="*/ 254975 w 686395"/>
                <a:gd name="connsiteY226" fmla="*/ 150578 h 174272"/>
                <a:gd name="connsiteX227" fmla="*/ 302216 w 686395"/>
                <a:gd name="connsiteY227" fmla="*/ 113306 h 174272"/>
                <a:gd name="connsiteX228" fmla="*/ 319852 w 686395"/>
                <a:gd name="connsiteY228" fmla="*/ 128568 h 174272"/>
                <a:gd name="connsiteX229" fmla="*/ 319852 w 686395"/>
                <a:gd name="connsiteY229" fmla="*/ 157408 h 174272"/>
                <a:gd name="connsiteX230" fmla="*/ 311582 w 686395"/>
                <a:gd name="connsiteY230" fmla="*/ 157408 h 174272"/>
                <a:gd name="connsiteX231" fmla="*/ 311582 w 686395"/>
                <a:gd name="connsiteY231" fmla="*/ 153360 h 174272"/>
                <a:gd name="connsiteX232" fmla="*/ 310316 w 686395"/>
                <a:gd name="connsiteY232" fmla="*/ 153360 h 174272"/>
                <a:gd name="connsiteX233" fmla="*/ 296984 w 686395"/>
                <a:gd name="connsiteY233" fmla="*/ 158504 h 174272"/>
                <a:gd name="connsiteX234" fmla="*/ 281542 w 686395"/>
                <a:gd name="connsiteY234" fmla="*/ 145349 h 174272"/>
                <a:gd name="connsiteX235" fmla="*/ 297490 w 686395"/>
                <a:gd name="connsiteY235" fmla="*/ 132026 h 174272"/>
                <a:gd name="connsiteX236" fmla="*/ 311582 w 686395"/>
                <a:gd name="connsiteY236" fmla="*/ 132026 h 174272"/>
                <a:gd name="connsiteX237" fmla="*/ 311582 w 686395"/>
                <a:gd name="connsiteY237" fmla="*/ 128990 h 174272"/>
                <a:gd name="connsiteX238" fmla="*/ 302131 w 686395"/>
                <a:gd name="connsiteY238" fmla="*/ 120979 h 174272"/>
                <a:gd name="connsiteX239" fmla="*/ 292089 w 686395"/>
                <a:gd name="connsiteY239" fmla="*/ 127810 h 174272"/>
                <a:gd name="connsiteX240" fmla="*/ 283314 w 686395"/>
                <a:gd name="connsiteY240" fmla="*/ 127810 h 174272"/>
                <a:gd name="connsiteX241" fmla="*/ 302216 w 686395"/>
                <a:gd name="connsiteY241" fmla="*/ 113306 h 174272"/>
                <a:gd name="connsiteX242" fmla="*/ 298587 w 686395"/>
                <a:gd name="connsiteY242" fmla="*/ 151336 h 174272"/>
                <a:gd name="connsiteX243" fmla="*/ 311582 w 686395"/>
                <a:gd name="connsiteY243" fmla="*/ 144590 h 174272"/>
                <a:gd name="connsiteX244" fmla="*/ 311582 w 686395"/>
                <a:gd name="connsiteY244" fmla="*/ 138435 h 174272"/>
                <a:gd name="connsiteX245" fmla="*/ 298081 w 686395"/>
                <a:gd name="connsiteY245" fmla="*/ 138435 h 174272"/>
                <a:gd name="connsiteX246" fmla="*/ 290064 w 686395"/>
                <a:gd name="connsiteY246" fmla="*/ 144759 h 174272"/>
                <a:gd name="connsiteX247" fmla="*/ 298587 w 686395"/>
                <a:gd name="connsiteY247" fmla="*/ 151336 h 174272"/>
                <a:gd name="connsiteX248" fmla="*/ 357427 w 686395"/>
                <a:gd name="connsiteY248" fmla="*/ 133881 h 174272"/>
                <a:gd name="connsiteX249" fmla="*/ 357427 w 686395"/>
                <a:gd name="connsiteY249" fmla="*/ 135146 h 174272"/>
                <a:gd name="connsiteX250" fmla="*/ 364768 w 686395"/>
                <a:gd name="connsiteY250" fmla="*/ 145096 h 174272"/>
                <a:gd name="connsiteX251" fmla="*/ 349579 w 686395"/>
                <a:gd name="connsiteY251" fmla="*/ 157408 h 174272"/>
                <a:gd name="connsiteX252" fmla="*/ 328230 w 686395"/>
                <a:gd name="connsiteY252" fmla="*/ 157408 h 174272"/>
                <a:gd name="connsiteX253" fmla="*/ 328230 w 686395"/>
                <a:gd name="connsiteY253" fmla="*/ 114402 h 174272"/>
                <a:gd name="connsiteX254" fmla="*/ 349326 w 686395"/>
                <a:gd name="connsiteY254" fmla="*/ 114402 h 174272"/>
                <a:gd name="connsiteX255" fmla="*/ 363249 w 686395"/>
                <a:gd name="connsiteY255" fmla="*/ 125280 h 174272"/>
                <a:gd name="connsiteX256" fmla="*/ 357427 w 686395"/>
                <a:gd name="connsiteY256" fmla="*/ 133881 h 174272"/>
                <a:gd name="connsiteX257" fmla="*/ 348567 w 686395"/>
                <a:gd name="connsiteY257" fmla="*/ 121232 h 174272"/>
                <a:gd name="connsiteX258" fmla="*/ 336500 w 686395"/>
                <a:gd name="connsiteY258" fmla="*/ 121232 h 174272"/>
                <a:gd name="connsiteX259" fmla="*/ 336500 w 686395"/>
                <a:gd name="connsiteY259" fmla="*/ 132194 h 174272"/>
                <a:gd name="connsiteX260" fmla="*/ 348567 w 686395"/>
                <a:gd name="connsiteY260" fmla="*/ 132194 h 174272"/>
                <a:gd name="connsiteX261" fmla="*/ 354980 w 686395"/>
                <a:gd name="connsiteY261" fmla="*/ 126713 h 174272"/>
                <a:gd name="connsiteX262" fmla="*/ 348567 w 686395"/>
                <a:gd name="connsiteY262" fmla="*/ 121232 h 174272"/>
                <a:gd name="connsiteX263" fmla="*/ 336500 w 686395"/>
                <a:gd name="connsiteY263" fmla="*/ 150578 h 174272"/>
                <a:gd name="connsiteX264" fmla="*/ 349157 w 686395"/>
                <a:gd name="connsiteY264" fmla="*/ 150578 h 174272"/>
                <a:gd name="connsiteX265" fmla="*/ 356498 w 686395"/>
                <a:gd name="connsiteY265" fmla="*/ 144675 h 174272"/>
                <a:gd name="connsiteX266" fmla="*/ 349157 w 686395"/>
                <a:gd name="connsiteY266" fmla="*/ 138772 h 174272"/>
                <a:gd name="connsiteX267" fmla="*/ 336500 w 686395"/>
                <a:gd name="connsiteY267" fmla="*/ 138772 h 174272"/>
                <a:gd name="connsiteX268" fmla="*/ 336500 w 686395"/>
                <a:gd name="connsiteY268" fmla="*/ 150578 h 174272"/>
                <a:gd name="connsiteX269" fmla="*/ 383051 w 686395"/>
                <a:gd name="connsiteY269" fmla="*/ 157408 h 174272"/>
                <a:gd name="connsiteX270" fmla="*/ 371659 w 686395"/>
                <a:gd name="connsiteY270" fmla="*/ 157408 h 174272"/>
                <a:gd name="connsiteX271" fmla="*/ 371659 w 686395"/>
                <a:gd name="connsiteY271" fmla="*/ 114402 h 174272"/>
                <a:gd name="connsiteX272" fmla="*/ 379757 w 686395"/>
                <a:gd name="connsiteY272" fmla="*/ 114402 h 174272"/>
                <a:gd name="connsiteX273" fmla="*/ 379757 w 686395"/>
                <a:gd name="connsiteY273" fmla="*/ 147373 h 174272"/>
                <a:gd name="connsiteX274" fmla="*/ 381026 w 686395"/>
                <a:gd name="connsiteY274" fmla="*/ 147373 h 174272"/>
                <a:gd name="connsiteX275" fmla="*/ 383136 w 686395"/>
                <a:gd name="connsiteY275" fmla="*/ 142904 h 174272"/>
                <a:gd name="connsiteX276" fmla="*/ 399590 w 686395"/>
                <a:gd name="connsiteY276" fmla="*/ 114402 h 174272"/>
                <a:gd name="connsiteX277" fmla="*/ 410982 w 686395"/>
                <a:gd name="connsiteY277" fmla="*/ 114402 h 174272"/>
                <a:gd name="connsiteX278" fmla="*/ 410982 w 686395"/>
                <a:gd name="connsiteY278" fmla="*/ 157408 h 174272"/>
                <a:gd name="connsiteX279" fmla="*/ 402797 w 686395"/>
                <a:gd name="connsiteY279" fmla="*/ 157408 h 174272"/>
                <a:gd name="connsiteX280" fmla="*/ 402797 w 686395"/>
                <a:gd name="connsiteY280" fmla="*/ 124437 h 174272"/>
                <a:gd name="connsiteX281" fmla="*/ 401616 w 686395"/>
                <a:gd name="connsiteY281" fmla="*/ 124437 h 174272"/>
                <a:gd name="connsiteX282" fmla="*/ 399506 w 686395"/>
                <a:gd name="connsiteY282" fmla="*/ 128906 h 174272"/>
                <a:gd name="connsiteX283" fmla="*/ 383051 w 686395"/>
                <a:gd name="connsiteY283" fmla="*/ 157408 h 174272"/>
                <a:gd name="connsiteX284" fmla="*/ 424680 w 686395"/>
                <a:gd name="connsiteY284" fmla="*/ 133712 h 174272"/>
                <a:gd name="connsiteX285" fmla="*/ 425187 w 686395"/>
                <a:gd name="connsiteY285" fmla="*/ 114402 h 174272"/>
                <a:gd name="connsiteX286" fmla="*/ 456408 w 686395"/>
                <a:gd name="connsiteY286" fmla="*/ 114402 h 174272"/>
                <a:gd name="connsiteX287" fmla="*/ 456408 w 686395"/>
                <a:gd name="connsiteY287" fmla="*/ 157408 h 174272"/>
                <a:gd name="connsiteX288" fmla="*/ 448055 w 686395"/>
                <a:gd name="connsiteY288" fmla="*/ 157408 h 174272"/>
                <a:gd name="connsiteX289" fmla="*/ 448055 w 686395"/>
                <a:gd name="connsiteY289" fmla="*/ 122244 h 174272"/>
                <a:gd name="connsiteX290" fmla="*/ 432866 w 686395"/>
                <a:gd name="connsiteY290" fmla="*/ 122244 h 174272"/>
                <a:gd name="connsiteX291" fmla="*/ 432612 w 686395"/>
                <a:gd name="connsiteY291" fmla="*/ 133712 h 174272"/>
                <a:gd name="connsiteX292" fmla="*/ 417930 w 686395"/>
                <a:gd name="connsiteY292" fmla="*/ 157829 h 174272"/>
                <a:gd name="connsiteX293" fmla="*/ 415820 w 686395"/>
                <a:gd name="connsiteY293" fmla="*/ 157829 h 174272"/>
                <a:gd name="connsiteX294" fmla="*/ 415820 w 686395"/>
                <a:gd name="connsiteY294" fmla="*/ 149819 h 174272"/>
                <a:gd name="connsiteX295" fmla="*/ 416748 w 686395"/>
                <a:gd name="connsiteY295" fmla="*/ 149819 h 174272"/>
                <a:gd name="connsiteX296" fmla="*/ 424680 w 686395"/>
                <a:gd name="connsiteY296" fmla="*/ 133712 h 174272"/>
                <a:gd name="connsiteX297" fmla="*/ 483590 w 686395"/>
                <a:gd name="connsiteY297" fmla="*/ 113306 h 174272"/>
                <a:gd name="connsiteX298" fmla="*/ 501227 w 686395"/>
                <a:gd name="connsiteY298" fmla="*/ 128568 h 174272"/>
                <a:gd name="connsiteX299" fmla="*/ 501227 w 686395"/>
                <a:gd name="connsiteY299" fmla="*/ 157408 h 174272"/>
                <a:gd name="connsiteX300" fmla="*/ 492957 w 686395"/>
                <a:gd name="connsiteY300" fmla="*/ 157408 h 174272"/>
                <a:gd name="connsiteX301" fmla="*/ 492957 w 686395"/>
                <a:gd name="connsiteY301" fmla="*/ 153360 h 174272"/>
                <a:gd name="connsiteX302" fmla="*/ 491691 w 686395"/>
                <a:gd name="connsiteY302" fmla="*/ 153360 h 174272"/>
                <a:gd name="connsiteX303" fmla="*/ 478359 w 686395"/>
                <a:gd name="connsiteY303" fmla="*/ 158504 h 174272"/>
                <a:gd name="connsiteX304" fmla="*/ 462917 w 686395"/>
                <a:gd name="connsiteY304" fmla="*/ 145349 h 174272"/>
                <a:gd name="connsiteX305" fmla="*/ 478865 w 686395"/>
                <a:gd name="connsiteY305" fmla="*/ 132026 h 174272"/>
                <a:gd name="connsiteX306" fmla="*/ 492957 w 686395"/>
                <a:gd name="connsiteY306" fmla="*/ 132026 h 174272"/>
                <a:gd name="connsiteX307" fmla="*/ 492957 w 686395"/>
                <a:gd name="connsiteY307" fmla="*/ 128990 h 174272"/>
                <a:gd name="connsiteX308" fmla="*/ 483506 w 686395"/>
                <a:gd name="connsiteY308" fmla="*/ 120979 h 174272"/>
                <a:gd name="connsiteX309" fmla="*/ 473464 w 686395"/>
                <a:gd name="connsiteY309" fmla="*/ 127810 h 174272"/>
                <a:gd name="connsiteX310" fmla="*/ 464688 w 686395"/>
                <a:gd name="connsiteY310" fmla="*/ 127810 h 174272"/>
                <a:gd name="connsiteX311" fmla="*/ 483590 w 686395"/>
                <a:gd name="connsiteY311" fmla="*/ 113306 h 174272"/>
                <a:gd name="connsiteX312" fmla="*/ 479962 w 686395"/>
                <a:gd name="connsiteY312" fmla="*/ 151336 h 174272"/>
                <a:gd name="connsiteX313" fmla="*/ 492957 w 686395"/>
                <a:gd name="connsiteY313" fmla="*/ 144590 h 174272"/>
                <a:gd name="connsiteX314" fmla="*/ 492957 w 686395"/>
                <a:gd name="connsiteY314" fmla="*/ 138435 h 174272"/>
                <a:gd name="connsiteX315" fmla="*/ 479456 w 686395"/>
                <a:gd name="connsiteY315" fmla="*/ 138435 h 174272"/>
                <a:gd name="connsiteX316" fmla="*/ 471439 w 686395"/>
                <a:gd name="connsiteY316" fmla="*/ 144759 h 174272"/>
                <a:gd name="connsiteX317" fmla="*/ 479962 w 686395"/>
                <a:gd name="connsiteY317" fmla="*/ 151336 h 17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</a:cxnLst>
              <a:rect l="l" t="t" r="r" b="b"/>
              <a:pathLst>
                <a:path w="686395" h="174272">
                  <a:moveTo>
                    <a:pt x="8017" y="71508"/>
                  </a:moveTo>
                  <a:lnTo>
                    <a:pt x="0" y="71508"/>
                  </a:lnTo>
                  <a:lnTo>
                    <a:pt x="0" y="51354"/>
                  </a:lnTo>
                  <a:lnTo>
                    <a:pt x="6329" y="51354"/>
                  </a:lnTo>
                  <a:cubicBezTo>
                    <a:pt x="10295" y="45536"/>
                    <a:pt x="12404" y="37019"/>
                    <a:pt x="12742" y="22431"/>
                  </a:cubicBezTo>
                  <a:lnTo>
                    <a:pt x="13248" y="0"/>
                  </a:lnTo>
                  <a:lnTo>
                    <a:pt x="51052" y="0"/>
                  </a:lnTo>
                  <a:lnTo>
                    <a:pt x="51052" y="51354"/>
                  </a:lnTo>
                  <a:lnTo>
                    <a:pt x="59068" y="51354"/>
                  </a:lnTo>
                  <a:lnTo>
                    <a:pt x="59068" y="71508"/>
                  </a:lnTo>
                  <a:lnTo>
                    <a:pt x="51052" y="71508"/>
                  </a:lnTo>
                  <a:lnTo>
                    <a:pt x="51052" y="59028"/>
                  </a:lnTo>
                  <a:lnTo>
                    <a:pt x="8017" y="59028"/>
                  </a:lnTo>
                  <a:lnTo>
                    <a:pt x="8017" y="71508"/>
                  </a:lnTo>
                  <a:close/>
                  <a:moveTo>
                    <a:pt x="15442" y="51354"/>
                  </a:moveTo>
                  <a:lnTo>
                    <a:pt x="42614" y="51354"/>
                  </a:lnTo>
                  <a:lnTo>
                    <a:pt x="42614" y="7673"/>
                  </a:lnTo>
                  <a:lnTo>
                    <a:pt x="21180" y="7673"/>
                  </a:lnTo>
                  <a:lnTo>
                    <a:pt x="20843" y="23189"/>
                  </a:lnTo>
                  <a:cubicBezTo>
                    <a:pt x="20505" y="37272"/>
                    <a:pt x="18480" y="46295"/>
                    <a:pt x="15442" y="51354"/>
                  </a:cubicBezTo>
                  <a:close/>
                  <a:moveTo>
                    <a:pt x="75593" y="59028"/>
                  </a:moveTo>
                  <a:lnTo>
                    <a:pt x="64202" y="59028"/>
                  </a:lnTo>
                  <a:lnTo>
                    <a:pt x="64202" y="16022"/>
                  </a:lnTo>
                  <a:lnTo>
                    <a:pt x="72303" y="16022"/>
                  </a:lnTo>
                  <a:lnTo>
                    <a:pt x="72303" y="48993"/>
                  </a:lnTo>
                  <a:lnTo>
                    <a:pt x="73568" y="48993"/>
                  </a:lnTo>
                  <a:cubicBezTo>
                    <a:pt x="74159" y="47475"/>
                    <a:pt x="74750" y="46126"/>
                    <a:pt x="75678" y="44524"/>
                  </a:cubicBezTo>
                  <a:lnTo>
                    <a:pt x="92132" y="16022"/>
                  </a:lnTo>
                  <a:lnTo>
                    <a:pt x="103524" y="16022"/>
                  </a:lnTo>
                  <a:lnTo>
                    <a:pt x="103524" y="59028"/>
                  </a:lnTo>
                  <a:lnTo>
                    <a:pt x="95339" y="59028"/>
                  </a:lnTo>
                  <a:lnTo>
                    <a:pt x="95339" y="26057"/>
                  </a:lnTo>
                  <a:lnTo>
                    <a:pt x="94158" y="26057"/>
                  </a:lnTo>
                  <a:cubicBezTo>
                    <a:pt x="93567" y="27574"/>
                    <a:pt x="92976" y="28924"/>
                    <a:pt x="92048" y="30526"/>
                  </a:cubicBezTo>
                  <a:lnTo>
                    <a:pt x="75593" y="59028"/>
                  </a:lnTo>
                  <a:close/>
                  <a:moveTo>
                    <a:pt x="130812" y="14926"/>
                  </a:moveTo>
                  <a:cubicBezTo>
                    <a:pt x="142035" y="14926"/>
                    <a:pt x="148448" y="20491"/>
                    <a:pt x="148448" y="30189"/>
                  </a:cubicBezTo>
                  <a:lnTo>
                    <a:pt x="148448" y="59028"/>
                  </a:lnTo>
                  <a:lnTo>
                    <a:pt x="140178" y="59028"/>
                  </a:lnTo>
                  <a:lnTo>
                    <a:pt x="140178" y="54980"/>
                  </a:lnTo>
                  <a:lnTo>
                    <a:pt x="138913" y="54980"/>
                  </a:lnTo>
                  <a:cubicBezTo>
                    <a:pt x="136044" y="57932"/>
                    <a:pt x="130896" y="60124"/>
                    <a:pt x="125580" y="60124"/>
                  </a:cubicBezTo>
                  <a:cubicBezTo>
                    <a:pt x="115791" y="60124"/>
                    <a:pt x="110138" y="54812"/>
                    <a:pt x="110138" y="46969"/>
                  </a:cubicBezTo>
                  <a:cubicBezTo>
                    <a:pt x="110138" y="38790"/>
                    <a:pt x="115707" y="33646"/>
                    <a:pt x="126086" y="33646"/>
                  </a:cubicBezTo>
                  <a:lnTo>
                    <a:pt x="140178" y="33646"/>
                  </a:lnTo>
                  <a:lnTo>
                    <a:pt x="140178" y="30610"/>
                  </a:lnTo>
                  <a:cubicBezTo>
                    <a:pt x="140178" y="25804"/>
                    <a:pt x="137141" y="22599"/>
                    <a:pt x="130727" y="22599"/>
                  </a:cubicBezTo>
                  <a:cubicBezTo>
                    <a:pt x="124736" y="22599"/>
                    <a:pt x="121276" y="25298"/>
                    <a:pt x="120686" y="29430"/>
                  </a:cubicBezTo>
                  <a:lnTo>
                    <a:pt x="111910" y="29430"/>
                  </a:lnTo>
                  <a:cubicBezTo>
                    <a:pt x="112838" y="20913"/>
                    <a:pt x="119842" y="14926"/>
                    <a:pt x="130812" y="14926"/>
                  </a:cubicBezTo>
                  <a:close/>
                  <a:moveTo>
                    <a:pt x="127183" y="52956"/>
                  </a:moveTo>
                  <a:cubicBezTo>
                    <a:pt x="132331" y="52956"/>
                    <a:pt x="136887" y="50595"/>
                    <a:pt x="140178" y="46210"/>
                  </a:cubicBezTo>
                  <a:lnTo>
                    <a:pt x="140178" y="40055"/>
                  </a:lnTo>
                  <a:lnTo>
                    <a:pt x="126677" y="40055"/>
                  </a:lnTo>
                  <a:cubicBezTo>
                    <a:pt x="121361" y="40055"/>
                    <a:pt x="118661" y="42247"/>
                    <a:pt x="118661" y="46379"/>
                  </a:cubicBezTo>
                  <a:cubicBezTo>
                    <a:pt x="118661" y="50764"/>
                    <a:pt x="122036" y="52956"/>
                    <a:pt x="127183" y="52956"/>
                  </a:cubicBezTo>
                  <a:close/>
                  <a:moveTo>
                    <a:pt x="165096" y="59028"/>
                  </a:moveTo>
                  <a:lnTo>
                    <a:pt x="156826" y="59028"/>
                  </a:lnTo>
                  <a:lnTo>
                    <a:pt x="156826" y="16022"/>
                  </a:lnTo>
                  <a:lnTo>
                    <a:pt x="184589" y="16022"/>
                  </a:lnTo>
                  <a:lnTo>
                    <a:pt x="184589" y="23864"/>
                  </a:lnTo>
                  <a:lnTo>
                    <a:pt x="165096" y="23864"/>
                  </a:lnTo>
                  <a:lnTo>
                    <a:pt x="165096" y="59028"/>
                  </a:lnTo>
                  <a:close/>
                  <a:moveTo>
                    <a:pt x="198554" y="59028"/>
                  </a:moveTo>
                  <a:lnTo>
                    <a:pt x="190284" y="59028"/>
                  </a:lnTo>
                  <a:lnTo>
                    <a:pt x="190284" y="16022"/>
                  </a:lnTo>
                  <a:lnTo>
                    <a:pt x="198554" y="16022"/>
                  </a:lnTo>
                  <a:lnTo>
                    <a:pt x="198554" y="32634"/>
                  </a:lnTo>
                  <a:lnTo>
                    <a:pt x="220072" y="32634"/>
                  </a:lnTo>
                  <a:lnTo>
                    <a:pt x="220072" y="16022"/>
                  </a:lnTo>
                  <a:lnTo>
                    <a:pt x="228341" y="16022"/>
                  </a:lnTo>
                  <a:lnTo>
                    <a:pt x="228341" y="59028"/>
                  </a:lnTo>
                  <a:lnTo>
                    <a:pt x="220072" y="59028"/>
                  </a:lnTo>
                  <a:lnTo>
                    <a:pt x="220072" y="40476"/>
                  </a:lnTo>
                  <a:lnTo>
                    <a:pt x="198554" y="40476"/>
                  </a:lnTo>
                  <a:lnTo>
                    <a:pt x="198554" y="59028"/>
                  </a:lnTo>
                  <a:close/>
                  <a:moveTo>
                    <a:pt x="257345" y="60124"/>
                  </a:moveTo>
                  <a:cubicBezTo>
                    <a:pt x="243843" y="60124"/>
                    <a:pt x="235236" y="49921"/>
                    <a:pt x="235236" y="37525"/>
                  </a:cubicBezTo>
                  <a:cubicBezTo>
                    <a:pt x="235236" y="25129"/>
                    <a:pt x="243843" y="14926"/>
                    <a:pt x="257345" y="14926"/>
                  </a:cubicBezTo>
                  <a:cubicBezTo>
                    <a:pt x="270762" y="14926"/>
                    <a:pt x="279369" y="25129"/>
                    <a:pt x="279369" y="37525"/>
                  </a:cubicBezTo>
                  <a:cubicBezTo>
                    <a:pt x="279369" y="49921"/>
                    <a:pt x="270762" y="60124"/>
                    <a:pt x="257345" y="60124"/>
                  </a:cubicBezTo>
                  <a:close/>
                  <a:moveTo>
                    <a:pt x="257345" y="52198"/>
                  </a:moveTo>
                  <a:cubicBezTo>
                    <a:pt x="264433" y="52198"/>
                    <a:pt x="270930" y="46885"/>
                    <a:pt x="270930" y="37525"/>
                  </a:cubicBezTo>
                  <a:cubicBezTo>
                    <a:pt x="270930" y="28165"/>
                    <a:pt x="264433" y="22852"/>
                    <a:pt x="257345" y="22852"/>
                  </a:cubicBezTo>
                  <a:cubicBezTo>
                    <a:pt x="250172" y="22852"/>
                    <a:pt x="243674" y="28165"/>
                    <a:pt x="243674" y="37525"/>
                  </a:cubicBezTo>
                  <a:cubicBezTo>
                    <a:pt x="243674" y="46885"/>
                    <a:pt x="250172" y="52198"/>
                    <a:pt x="257345" y="52198"/>
                  </a:cubicBezTo>
                  <a:close/>
                  <a:moveTo>
                    <a:pt x="306115" y="60124"/>
                  </a:moveTo>
                  <a:cubicBezTo>
                    <a:pt x="293204" y="60124"/>
                    <a:pt x="284597" y="50511"/>
                    <a:pt x="284597" y="37525"/>
                  </a:cubicBezTo>
                  <a:cubicBezTo>
                    <a:pt x="284597" y="24539"/>
                    <a:pt x="293204" y="14926"/>
                    <a:pt x="306115" y="14926"/>
                  </a:cubicBezTo>
                  <a:cubicBezTo>
                    <a:pt x="316409" y="14926"/>
                    <a:pt x="323920" y="21081"/>
                    <a:pt x="325607" y="30442"/>
                  </a:cubicBezTo>
                  <a:lnTo>
                    <a:pt x="317253" y="30442"/>
                  </a:lnTo>
                  <a:cubicBezTo>
                    <a:pt x="315903" y="25888"/>
                    <a:pt x="312106" y="22852"/>
                    <a:pt x="306115" y="22852"/>
                  </a:cubicBezTo>
                  <a:cubicBezTo>
                    <a:pt x="298604" y="22852"/>
                    <a:pt x="293035" y="28165"/>
                    <a:pt x="293035" y="37525"/>
                  </a:cubicBezTo>
                  <a:cubicBezTo>
                    <a:pt x="293035" y="47222"/>
                    <a:pt x="298942" y="52198"/>
                    <a:pt x="306030" y="52198"/>
                  </a:cubicBezTo>
                  <a:cubicBezTo>
                    <a:pt x="312190" y="52198"/>
                    <a:pt x="315903" y="49162"/>
                    <a:pt x="317253" y="44608"/>
                  </a:cubicBezTo>
                  <a:lnTo>
                    <a:pt x="325607" y="44608"/>
                  </a:lnTo>
                  <a:cubicBezTo>
                    <a:pt x="323920" y="53968"/>
                    <a:pt x="316409" y="60124"/>
                    <a:pt x="306115" y="60124"/>
                  </a:cubicBezTo>
                  <a:close/>
                  <a:moveTo>
                    <a:pt x="351703" y="59028"/>
                  </a:moveTo>
                  <a:lnTo>
                    <a:pt x="343433" y="59028"/>
                  </a:lnTo>
                  <a:lnTo>
                    <a:pt x="343433" y="23864"/>
                  </a:lnTo>
                  <a:lnTo>
                    <a:pt x="328244" y="23864"/>
                  </a:lnTo>
                  <a:lnTo>
                    <a:pt x="328244" y="16022"/>
                  </a:lnTo>
                  <a:lnTo>
                    <a:pt x="366807" y="16022"/>
                  </a:lnTo>
                  <a:lnTo>
                    <a:pt x="366807" y="23864"/>
                  </a:lnTo>
                  <a:lnTo>
                    <a:pt x="351703" y="23864"/>
                  </a:lnTo>
                  <a:lnTo>
                    <a:pt x="351703" y="59028"/>
                  </a:lnTo>
                  <a:close/>
                  <a:moveTo>
                    <a:pt x="383955" y="59028"/>
                  </a:moveTo>
                  <a:lnTo>
                    <a:pt x="372563" y="59028"/>
                  </a:lnTo>
                  <a:lnTo>
                    <a:pt x="372563" y="16022"/>
                  </a:lnTo>
                  <a:lnTo>
                    <a:pt x="380664" y="16022"/>
                  </a:lnTo>
                  <a:lnTo>
                    <a:pt x="380664" y="48993"/>
                  </a:lnTo>
                  <a:lnTo>
                    <a:pt x="381930" y="48993"/>
                  </a:lnTo>
                  <a:cubicBezTo>
                    <a:pt x="382520" y="47475"/>
                    <a:pt x="383111" y="46126"/>
                    <a:pt x="384039" y="44524"/>
                  </a:cubicBezTo>
                  <a:lnTo>
                    <a:pt x="400494" y="16022"/>
                  </a:lnTo>
                  <a:lnTo>
                    <a:pt x="411886" y="16022"/>
                  </a:lnTo>
                  <a:lnTo>
                    <a:pt x="411886" y="59028"/>
                  </a:lnTo>
                  <a:lnTo>
                    <a:pt x="403701" y="59028"/>
                  </a:lnTo>
                  <a:lnTo>
                    <a:pt x="403701" y="26057"/>
                  </a:lnTo>
                  <a:lnTo>
                    <a:pt x="402519" y="26057"/>
                  </a:lnTo>
                  <a:cubicBezTo>
                    <a:pt x="401928" y="27574"/>
                    <a:pt x="401338" y="28924"/>
                    <a:pt x="400410" y="30526"/>
                  </a:cubicBezTo>
                  <a:lnTo>
                    <a:pt x="383955" y="59028"/>
                  </a:lnTo>
                  <a:close/>
                  <a:moveTo>
                    <a:pt x="456050" y="59028"/>
                  </a:moveTo>
                  <a:lnTo>
                    <a:pt x="447696" y="59028"/>
                  </a:lnTo>
                  <a:lnTo>
                    <a:pt x="447696" y="41320"/>
                  </a:lnTo>
                  <a:lnTo>
                    <a:pt x="446515" y="41320"/>
                  </a:lnTo>
                  <a:cubicBezTo>
                    <a:pt x="444658" y="43428"/>
                    <a:pt x="440861" y="45536"/>
                    <a:pt x="435038" y="45536"/>
                  </a:cubicBezTo>
                  <a:cubicBezTo>
                    <a:pt x="426600" y="45536"/>
                    <a:pt x="419259" y="41067"/>
                    <a:pt x="419259" y="30189"/>
                  </a:cubicBezTo>
                  <a:lnTo>
                    <a:pt x="419259" y="16022"/>
                  </a:lnTo>
                  <a:lnTo>
                    <a:pt x="427528" y="16022"/>
                  </a:lnTo>
                  <a:lnTo>
                    <a:pt x="427528" y="29514"/>
                  </a:lnTo>
                  <a:cubicBezTo>
                    <a:pt x="427528" y="35501"/>
                    <a:pt x="431663" y="37947"/>
                    <a:pt x="436726" y="37947"/>
                  </a:cubicBezTo>
                  <a:cubicBezTo>
                    <a:pt x="441705" y="37947"/>
                    <a:pt x="445755" y="35923"/>
                    <a:pt x="447696" y="33224"/>
                  </a:cubicBezTo>
                  <a:lnTo>
                    <a:pt x="447696" y="16022"/>
                  </a:lnTo>
                  <a:lnTo>
                    <a:pt x="456050" y="16022"/>
                  </a:lnTo>
                  <a:lnTo>
                    <a:pt x="456050" y="59028"/>
                  </a:lnTo>
                  <a:close/>
                  <a:moveTo>
                    <a:pt x="504524" y="34826"/>
                  </a:moveTo>
                  <a:lnTo>
                    <a:pt x="504524" y="39802"/>
                  </a:lnTo>
                  <a:lnTo>
                    <a:pt x="471193" y="39802"/>
                  </a:lnTo>
                  <a:cubicBezTo>
                    <a:pt x="472037" y="48319"/>
                    <a:pt x="477353" y="52450"/>
                    <a:pt x="484272" y="52450"/>
                  </a:cubicBezTo>
                  <a:cubicBezTo>
                    <a:pt x="490770" y="52450"/>
                    <a:pt x="494230" y="49330"/>
                    <a:pt x="495411" y="45283"/>
                  </a:cubicBezTo>
                  <a:lnTo>
                    <a:pt x="503765" y="45283"/>
                  </a:lnTo>
                  <a:cubicBezTo>
                    <a:pt x="501740" y="53968"/>
                    <a:pt x="494989" y="60124"/>
                    <a:pt x="484357" y="60124"/>
                  </a:cubicBezTo>
                  <a:cubicBezTo>
                    <a:pt x="471193" y="60124"/>
                    <a:pt x="462924" y="50511"/>
                    <a:pt x="462924" y="37609"/>
                  </a:cubicBezTo>
                  <a:cubicBezTo>
                    <a:pt x="462924" y="24792"/>
                    <a:pt x="471109" y="14926"/>
                    <a:pt x="484188" y="14926"/>
                  </a:cubicBezTo>
                  <a:cubicBezTo>
                    <a:pt x="496255" y="14926"/>
                    <a:pt x="504524" y="23358"/>
                    <a:pt x="504524" y="34826"/>
                  </a:cubicBezTo>
                  <a:close/>
                  <a:moveTo>
                    <a:pt x="471446" y="33393"/>
                  </a:moveTo>
                  <a:lnTo>
                    <a:pt x="496339" y="33393"/>
                  </a:lnTo>
                  <a:cubicBezTo>
                    <a:pt x="496171" y="27490"/>
                    <a:pt x="492036" y="22346"/>
                    <a:pt x="484272" y="22346"/>
                  </a:cubicBezTo>
                  <a:cubicBezTo>
                    <a:pt x="477859" y="22346"/>
                    <a:pt x="472712" y="25972"/>
                    <a:pt x="471446" y="33393"/>
                  </a:cubicBezTo>
                  <a:close/>
                  <a:moveTo>
                    <a:pt x="531249" y="60124"/>
                  </a:moveTo>
                  <a:cubicBezTo>
                    <a:pt x="518339" y="60124"/>
                    <a:pt x="509732" y="50511"/>
                    <a:pt x="509732" y="37525"/>
                  </a:cubicBezTo>
                  <a:cubicBezTo>
                    <a:pt x="509732" y="24539"/>
                    <a:pt x="518339" y="14926"/>
                    <a:pt x="531249" y="14926"/>
                  </a:cubicBezTo>
                  <a:cubicBezTo>
                    <a:pt x="541544" y="14926"/>
                    <a:pt x="549054" y="21081"/>
                    <a:pt x="550742" y="30442"/>
                  </a:cubicBezTo>
                  <a:lnTo>
                    <a:pt x="542388" y="30442"/>
                  </a:lnTo>
                  <a:cubicBezTo>
                    <a:pt x="541038" y="25888"/>
                    <a:pt x="537241" y="22852"/>
                    <a:pt x="531249" y="22852"/>
                  </a:cubicBezTo>
                  <a:cubicBezTo>
                    <a:pt x="523739" y="22852"/>
                    <a:pt x="518170" y="28165"/>
                    <a:pt x="518170" y="37525"/>
                  </a:cubicBezTo>
                  <a:cubicBezTo>
                    <a:pt x="518170" y="47222"/>
                    <a:pt x="524077" y="52198"/>
                    <a:pt x="531165" y="52198"/>
                  </a:cubicBezTo>
                  <a:cubicBezTo>
                    <a:pt x="537325" y="52198"/>
                    <a:pt x="541038" y="49162"/>
                    <a:pt x="542388" y="44608"/>
                  </a:cubicBezTo>
                  <a:lnTo>
                    <a:pt x="550742" y="44608"/>
                  </a:lnTo>
                  <a:cubicBezTo>
                    <a:pt x="549054" y="53968"/>
                    <a:pt x="541544" y="60124"/>
                    <a:pt x="531249" y="60124"/>
                  </a:cubicBezTo>
                  <a:close/>
                  <a:moveTo>
                    <a:pt x="574788" y="37019"/>
                  </a:moveTo>
                  <a:lnTo>
                    <a:pt x="594027" y="59028"/>
                  </a:lnTo>
                  <a:lnTo>
                    <a:pt x="583479" y="59028"/>
                  </a:lnTo>
                  <a:lnTo>
                    <a:pt x="565421" y="37778"/>
                  </a:lnTo>
                  <a:lnTo>
                    <a:pt x="565421" y="59028"/>
                  </a:lnTo>
                  <a:lnTo>
                    <a:pt x="557152" y="59028"/>
                  </a:lnTo>
                  <a:lnTo>
                    <a:pt x="557152" y="16022"/>
                  </a:lnTo>
                  <a:lnTo>
                    <a:pt x="565421" y="16022"/>
                  </a:lnTo>
                  <a:lnTo>
                    <a:pt x="565421" y="35080"/>
                  </a:lnTo>
                  <a:lnTo>
                    <a:pt x="582889" y="16022"/>
                  </a:lnTo>
                  <a:lnTo>
                    <a:pt x="593099" y="16022"/>
                  </a:lnTo>
                  <a:lnTo>
                    <a:pt x="574788" y="35838"/>
                  </a:lnTo>
                  <a:lnTo>
                    <a:pt x="574788" y="37019"/>
                  </a:lnTo>
                  <a:close/>
                  <a:moveTo>
                    <a:pt x="609912" y="59028"/>
                  </a:moveTo>
                  <a:lnTo>
                    <a:pt x="598521" y="59028"/>
                  </a:lnTo>
                  <a:lnTo>
                    <a:pt x="598521" y="16022"/>
                  </a:lnTo>
                  <a:lnTo>
                    <a:pt x="606621" y="16022"/>
                  </a:lnTo>
                  <a:lnTo>
                    <a:pt x="606621" y="48993"/>
                  </a:lnTo>
                  <a:lnTo>
                    <a:pt x="607887" y="48993"/>
                  </a:lnTo>
                  <a:cubicBezTo>
                    <a:pt x="608478" y="47475"/>
                    <a:pt x="609068" y="46126"/>
                    <a:pt x="609997" y="44524"/>
                  </a:cubicBezTo>
                  <a:lnTo>
                    <a:pt x="626452" y="16022"/>
                  </a:lnTo>
                  <a:lnTo>
                    <a:pt x="637843" y="16022"/>
                  </a:lnTo>
                  <a:lnTo>
                    <a:pt x="637843" y="59028"/>
                  </a:lnTo>
                  <a:lnTo>
                    <a:pt x="629658" y="59028"/>
                  </a:lnTo>
                  <a:lnTo>
                    <a:pt x="629658" y="26057"/>
                  </a:lnTo>
                  <a:lnTo>
                    <a:pt x="628477" y="26057"/>
                  </a:lnTo>
                  <a:cubicBezTo>
                    <a:pt x="627886" y="27574"/>
                    <a:pt x="627295" y="28924"/>
                    <a:pt x="626367" y="30526"/>
                  </a:cubicBezTo>
                  <a:lnTo>
                    <a:pt x="609912" y="59028"/>
                  </a:lnTo>
                  <a:close/>
                  <a:moveTo>
                    <a:pt x="686395" y="34826"/>
                  </a:moveTo>
                  <a:lnTo>
                    <a:pt x="686395" y="39802"/>
                  </a:lnTo>
                  <a:lnTo>
                    <a:pt x="653064" y="39802"/>
                  </a:lnTo>
                  <a:cubicBezTo>
                    <a:pt x="653908" y="48319"/>
                    <a:pt x="659224" y="52450"/>
                    <a:pt x="666143" y="52450"/>
                  </a:cubicBezTo>
                  <a:cubicBezTo>
                    <a:pt x="672641" y="52450"/>
                    <a:pt x="676101" y="49330"/>
                    <a:pt x="677282" y="45283"/>
                  </a:cubicBezTo>
                  <a:lnTo>
                    <a:pt x="685636" y="45283"/>
                  </a:lnTo>
                  <a:cubicBezTo>
                    <a:pt x="683611" y="53968"/>
                    <a:pt x="676860" y="60124"/>
                    <a:pt x="666228" y="60124"/>
                  </a:cubicBezTo>
                  <a:cubicBezTo>
                    <a:pt x="653064" y="60124"/>
                    <a:pt x="644794" y="50511"/>
                    <a:pt x="644794" y="37609"/>
                  </a:cubicBezTo>
                  <a:cubicBezTo>
                    <a:pt x="644794" y="24792"/>
                    <a:pt x="652980" y="14926"/>
                    <a:pt x="666059" y="14926"/>
                  </a:cubicBezTo>
                  <a:cubicBezTo>
                    <a:pt x="678126" y="14926"/>
                    <a:pt x="686395" y="23358"/>
                    <a:pt x="686395" y="34826"/>
                  </a:cubicBezTo>
                  <a:close/>
                  <a:moveTo>
                    <a:pt x="653317" y="33393"/>
                  </a:moveTo>
                  <a:lnTo>
                    <a:pt x="678210" y="33393"/>
                  </a:lnTo>
                  <a:cubicBezTo>
                    <a:pt x="678041" y="27490"/>
                    <a:pt x="673906" y="22346"/>
                    <a:pt x="666143" y="22346"/>
                  </a:cubicBezTo>
                  <a:cubicBezTo>
                    <a:pt x="659730" y="22346"/>
                    <a:pt x="654583" y="25972"/>
                    <a:pt x="653317" y="33393"/>
                  </a:cubicBezTo>
                  <a:close/>
                  <a:moveTo>
                    <a:pt x="195833" y="157408"/>
                  </a:moveTo>
                  <a:lnTo>
                    <a:pt x="187563" y="157408"/>
                  </a:lnTo>
                  <a:lnTo>
                    <a:pt x="187563" y="114402"/>
                  </a:lnTo>
                  <a:lnTo>
                    <a:pt x="225114" y="114402"/>
                  </a:lnTo>
                  <a:lnTo>
                    <a:pt x="225114" y="157408"/>
                  </a:lnTo>
                  <a:lnTo>
                    <a:pt x="216844" y="157408"/>
                  </a:lnTo>
                  <a:lnTo>
                    <a:pt x="216844" y="122244"/>
                  </a:lnTo>
                  <a:lnTo>
                    <a:pt x="195833" y="122244"/>
                  </a:lnTo>
                  <a:lnTo>
                    <a:pt x="195833" y="157408"/>
                  </a:lnTo>
                  <a:close/>
                  <a:moveTo>
                    <a:pt x="241980" y="174273"/>
                  </a:moveTo>
                  <a:lnTo>
                    <a:pt x="233710" y="174273"/>
                  </a:lnTo>
                  <a:lnTo>
                    <a:pt x="233710" y="114402"/>
                  </a:lnTo>
                  <a:lnTo>
                    <a:pt x="241980" y="114402"/>
                  </a:lnTo>
                  <a:lnTo>
                    <a:pt x="241980" y="120305"/>
                  </a:lnTo>
                  <a:lnTo>
                    <a:pt x="243245" y="120305"/>
                  </a:lnTo>
                  <a:cubicBezTo>
                    <a:pt x="246368" y="115414"/>
                    <a:pt x="251937" y="113306"/>
                    <a:pt x="257169" y="113306"/>
                  </a:cubicBezTo>
                  <a:cubicBezTo>
                    <a:pt x="266620" y="113306"/>
                    <a:pt x="276661" y="120558"/>
                    <a:pt x="276661" y="135736"/>
                  </a:cubicBezTo>
                  <a:cubicBezTo>
                    <a:pt x="276661" y="151421"/>
                    <a:pt x="266367" y="158504"/>
                    <a:pt x="256578" y="158504"/>
                  </a:cubicBezTo>
                  <a:cubicBezTo>
                    <a:pt x="251178" y="158504"/>
                    <a:pt x="245524" y="156396"/>
                    <a:pt x="241980" y="151589"/>
                  </a:cubicBezTo>
                  <a:lnTo>
                    <a:pt x="241980" y="174273"/>
                  </a:lnTo>
                  <a:close/>
                  <a:moveTo>
                    <a:pt x="254975" y="150578"/>
                  </a:moveTo>
                  <a:cubicBezTo>
                    <a:pt x="261472" y="150578"/>
                    <a:pt x="268223" y="146192"/>
                    <a:pt x="268223" y="135905"/>
                  </a:cubicBezTo>
                  <a:cubicBezTo>
                    <a:pt x="268223" y="125617"/>
                    <a:pt x="261472" y="121232"/>
                    <a:pt x="254975" y="121232"/>
                  </a:cubicBezTo>
                  <a:cubicBezTo>
                    <a:pt x="248393" y="121232"/>
                    <a:pt x="241980" y="125786"/>
                    <a:pt x="241980" y="135905"/>
                  </a:cubicBezTo>
                  <a:cubicBezTo>
                    <a:pt x="241980" y="146024"/>
                    <a:pt x="248393" y="150578"/>
                    <a:pt x="254975" y="150578"/>
                  </a:cubicBezTo>
                  <a:close/>
                  <a:moveTo>
                    <a:pt x="302216" y="113306"/>
                  </a:moveTo>
                  <a:cubicBezTo>
                    <a:pt x="313439" y="113306"/>
                    <a:pt x="319852" y="118871"/>
                    <a:pt x="319852" y="128568"/>
                  </a:cubicBezTo>
                  <a:lnTo>
                    <a:pt x="319852" y="157408"/>
                  </a:lnTo>
                  <a:lnTo>
                    <a:pt x="311582" y="157408"/>
                  </a:lnTo>
                  <a:lnTo>
                    <a:pt x="311582" y="153360"/>
                  </a:lnTo>
                  <a:lnTo>
                    <a:pt x="310316" y="153360"/>
                  </a:lnTo>
                  <a:cubicBezTo>
                    <a:pt x="307447" y="156312"/>
                    <a:pt x="302300" y="158504"/>
                    <a:pt x="296984" y="158504"/>
                  </a:cubicBezTo>
                  <a:cubicBezTo>
                    <a:pt x="287195" y="158504"/>
                    <a:pt x="281542" y="153192"/>
                    <a:pt x="281542" y="145349"/>
                  </a:cubicBezTo>
                  <a:cubicBezTo>
                    <a:pt x="281542" y="137170"/>
                    <a:pt x="287111" y="132026"/>
                    <a:pt x="297490" y="132026"/>
                  </a:cubicBezTo>
                  <a:lnTo>
                    <a:pt x="311582" y="132026"/>
                  </a:lnTo>
                  <a:lnTo>
                    <a:pt x="311582" y="128990"/>
                  </a:lnTo>
                  <a:cubicBezTo>
                    <a:pt x="311582" y="124184"/>
                    <a:pt x="308544" y="120979"/>
                    <a:pt x="302131" y="120979"/>
                  </a:cubicBezTo>
                  <a:cubicBezTo>
                    <a:pt x="296140" y="120979"/>
                    <a:pt x="292680" y="123678"/>
                    <a:pt x="292089" y="127810"/>
                  </a:cubicBezTo>
                  <a:lnTo>
                    <a:pt x="283314" y="127810"/>
                  </a:lnTo>
                  <a:cubicBezTo>
                    <a:pt x="284242" y="119293"/>
                    <a:pt x="291246" y="113306"/>
                    <a:pt x="302216" y="113306"/>
                  </a:cubicBezTo>
                  <a:close/>
                  <a:moveTo>
                    <a:pt x="298587" y="151336"/>
                  </a:moveTo>
                  <a:cubicBezTo>
                    <a:pt x="303734" y="151336"/>
                    <a:pt x="308291" y="148975"/>
                    <a:pt x="311582" y="144590"/>
                  </a:cubicBezTo>
                  <a:lnTo>
                    <a:pt x="311582" y="138435"/>
                  </a:lnTo>
                  <a:lnTo>
                    <a:pt x="298081" y="138435"/>
                  </a:lnTo>
                  <a:cubicBezTo>
                    <a:pt x="292765" y="138435"/>
                    <a:pt x="290064" y="140627"/>
                    <a:pt x="290064" y="144759"/>
                  </a:cubicBezTo>
                  <a:cubicBezTo>
                    <a:pt x="290064" y="149144"/>
                    <a:pt x="293440" y="151336"/>
                    <a:pt x="298587" y="151336"/>
                  </a:cubicBezTo>
                  <a:close/>
                  <a:moveTo>
                    <a:pt x="357427" y="133881"/>
                  </a:moveTo>
                  <a:lnTo>
                    <a:pt x="357427" y="135146"/>
                  </a:lnTo>
                  <a:cubicBezTo>
                    <a:pt x="361646" y="136242"/>
                    <a:pt x="364768" y="139868"/>
                    <a:pt x="364768" y="145096"/>
                  </a:cubicBezTo>
                  <a:cubicBezTo>
                    <a:pt x="364768" y="152348"/>
                    <a:pt x="359199" y="157408"/>
                    <a:pt x="349579" y="157408"/>
                  </a:cubicBezTo>
                  <a:lnTo>
                    <a:pt x="328230" y="157408"/>
                  </a:lnTo>
                  <a:lnTo>
                    <a:pt x="328230" y="114402"/>
                  </a:lnTo>
                  <a:lnTo>
                    <a:pt x="349326" y="114402"/>
                  </a:lnTo>
                  <a:cubicBezTo>
                    <a:pt x="358355" y="114402"/>
                    <a:pt x="363249" y="119040"/>
                    <a:pt x="363249" y="125280"/>
                  </a:cubicBezTo>
                  <a:cubicBezTo>
                    <a:pt x="363249" y="129496"/>
                    <a:pt x="361055" y="132363"/>
                    <a:pt x="357427" y="133881"/>
                  </a:cubicBezTo>
                  <a:close/>
                  <a:moveTo>
                    <a:pt x="348567" y="121232"/>
                  </a:moveTo>
                  <a:lnTo>
                    <a:pt x="336500" y="121232"/>
                  </a:lnTo>
                  <a:lnTo>
                    <a:pt x="336500" y="132194"/>
                  </a:lnTo>
                  <a:lnTo>
                    <a:pt x="348567" y="132194"/>
                  </a:lnTo>
                  <a:cubicBezTo>
                    <a:pt x="352617" y="132194"/>
                    <a:pt x="354980" y="130171"/>
                    <a:pt x="354980" y="126713"/>
                  </a:cubicBezTo>
                  <a:cubicBezTo>
                    <a:pt x="354980" y="123256"/>
                    <a:pt x="352617" y="121232"/>
                    <a:pt x="348567" y="121232"/>
                  </a:cubicBezTo>
                  <a:close/>
                  <a:moveTo>
                    <a:pt x="336500" y="150578"/>
                  </a:moveTo>
                  <a:lnTo>
                    <a:pt x="349157" y="150578"/>
                  </a:lnTo>
                  <a:cubicBezTo>
                    <a:pt x="353967" y="150578"/>
                    <a:pt x="356498" y="148554"/>
                    <a:pt x="356498" y="144675"/>
                  </a:cubicBezTo>
                  <a:cubicBezTo>
                    <a:pt x="356498" y="140796"/>
                    <a:pt x="353967" y="138772"/>
                    <a:pt x="349157" y="138772"/>
                  </a:cubicBezTo>
                  <a:lnTo>
                    <a:pt x="336500" y="138772"/>
                  </a:lnTo>
                  <a:lnTo>
                    <a:pt x="336500" y="150578"/>
                  </a:lnTo>
                  <a:close/>
                  <a:moveTo>
                    <a:pt x="383051" y="157408"/>
                  </a:moveTo>
                  <a:lnTo>
                    <a:pt x="371659" y="157408"/>
                  </a:lnTo>
                  <a:lnTo>
                    <a:pt x="371659" y="114402"/>
                  </a:lnTo>
                  <a:lnTo>
                    <a:pt x="379757" y="114402"/>
                  </a:lnTo>
                  <a:lnTo>
                    <a:pt x="379757" y="147373"/>
                  </a:lnTo>
                  <a:lnTo>
                    <a:pt x="381026" y="147373"/>
                  </a:lnTo>
                  <a:cubicBezTo>
                    <a:pt x="381617" y="145855"/>
                    <a:pt x="382207" y="144506"/>
                    <a:pt x="383136" y="142904"/>
                  </a:cubicBezTo>
                  <a:lnTo>
                    <a:pt x="399590" y="114402"/>
                  </a:lnTo>
                  <a:lnTo>
                    <a:pt x="410982" y="114402"/>
                  </a:lnTo>
                  <a:lnTo>
                    <a:pt x="410982" y="157408"/>
                  </a:lnTo>
                  <a:lnTo>
                    <a:pt x="402797" y="157408"/>
                  </a:lnTo>
                  <a:lnTo>
                    <a:pt x="402797" y="124437"/>
                  </a:lnTo>
                  <a:lnTo>
                    <a:pt x="401616" y="124437"/>
                  </a:lnTo>
                  <a:cubicBezTo>
                    <a:pt x="401025" y="125954"/>
                    <a:pt x="400434" y="127304"/>
                    <a:pt x="399506" y="128906"/>
                  </a:cubicBezTo>
                  <a:lnTo>
                    <a:pt x="383051" y="157408"/>
                  </a:lnTo>
                  <a:close/>
                  <a:moveTo>
                    <a:pt x="424680" y="133712"/>
                  </a:moveTo>
                  <a:lnTo>
                    <a:pt x="425187" y="114402"/>
                  </a:lnTo>
                  <a:lnTo>
                    <a:pt x="456408" y="114402"/>
                  </a:lnTo>
                  <a:lnTo>
                    <a:pt x="456408" y="157408"/>
                  </a:lnTo>
                  <a:lnTo>
                    <a:pt x="448055" y="157408"/>
                  </a:lnTo>
                  <a:lnTo>
                    <a:pt x="448055" y="122244"/>
                  </a:lnTo>
                  <a:lnTo>
                    <a:pt x="432866" y="122244"/>
                  </a:lnTo>
                  <a:lnTo>
                    <a:pt x="432612" y="133712"/>
                  </a:lnTo>
                  <a:cubicBezTo>
                    <a:pt x="432275" y="149144"/>
                    <a:pt x="429068" y="157829"/>
                    <a:pt x="417930" y="157829"/>
                  </a:cubicBezTo>
                  <a:lnTo>
                    <a:pt x="415820" y="157829"/>
                  </a:lnTo>
                  <a:lnTo>
                    <a:pt x="415820" y="149819"/>
                  </a:lnTo>
                  <a:lnTo>
                    <a:pt x="416748" y="149819"/>
                  </a:lnTo>
                  <a:cubicBezTo>
                    <a:pt x="421221" y="149819"/>
                    <a:pt x="424258" y="147795"/>
                    <a:pt x="424680" y="133712"/>
                  </a:cubicBezTo>
                  <a:close/>
                  <a:moveTo>
                    <a:pt x="483590" y="113306"/>
                  </a:moveTo>
                  <a:cubicBezTo>
                    <a:pt x="494814" y="113306"/>
                    <a:pt x="501227" y="118871"/>
                    <a:pt x="501227" y="128568"/>
                  </a:cubicBezTo>
                  <a:lnTo>
                    <a:pt x="501227" y="157408"/>
                  </a:lnTo>
                  <a:lnTo>
                    <a:pt x="492957" y="157408"/>
                  </a:lnTo>
                  <a:lnTo>
                    <a:pt x="492957" y="153360"/>
                  </a:lnTo>
                  <a:lnTo>
                    <a:pt x="491691" y="153360"/>
                  </a:lnTo>
                  <a:cubicBezTo>
                    <a:pt x="488822" y="156312"/>
                    <a:pt x="483675" y="158504"/>
                    <a:pt x="478359" y="158504"/>
                  </a:cubicBezTo>
                  <a:cubicBezTo>
                    <a:pt x="468570" y="158504"/>
                    <a:pt x="462917" y="153192"/>
                    <a:pt x="462917" y="145349"/>
                  </a:cubicBezTo>
                  <a:cubicBezTo>
                    <a:pt x="462917" y="137170"/>
                    <a:pt x="468486" y="132026"/>
                    <a:pt x="478865" y="132026"/>
                  </a:cubicBezTo>
                  <a:lnTo>
                    <a:pt x="492957" y="132026"/>
                  </a:lnTo>
                  <a:lnTo>
                    <a:pt x="492957" y="128990"/>
                  </a:lnTo>
                  <a:cubicBezTo>
                    <a:pt x="492957" y="124184"/>
                    <a:pt x="489919" y="120979"/>
                    <a:pt x="483506" y="120979"/>
                  </a:cubicBezTo>
                  <a:cubicBezTo>
                    <a:pt x="477515" y="120979"/>
                    <a:pt x="474055" y="123678"/>
                    <a:pt x="473464" y="127810"/>
                  </a:cubicBezTo>
                  <a:lnTo>
                    <a:pt x="464688" y="127810"/>
                  </a:lnTo>
                  <a:cubicBezTo>
                    <a:pt x="465617" y="119293"/>
                    <a:pt x="472621" y="113306"/>
                    <a:pt x="483590" y="113306"/>
                  </a:cubicBezTo>
                  <a:close/>
                  <a:moveTo>
                    <a:pt x="479962" y="151336"/>
                  </a:moveTo>
                  <a:cubicBezTo>
                    <a:pt x="485109" y="151336"/>
                    <a:pt x="489666" y="148975"/>
                    <a:pt x="492957" y="144590"/>
                  </a:cubicBezTo>
                  <a:lnTo>
                    <a:pt x="492957" y="138435"/>
                  </a:lnTo>
                  <a:lnTo>
                    <a:pt x="479456" y="138435"/>
                  </a:lnTo>
                  <a:cubicBezTo>
                    <a:pt x="474140" y="138435"/>
                    <a:pt x="471439" y="140627"/>
                    <a:pt x="471439" y="144759"/>
                  </a:cubicBezTo>
                  <a:cubicBezTo>
                    <a:pt x="471439" y="149144"/>
                    <a:pt x="474814" y="151336"/>
                    <a:pt x="479962" y="1513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F1BAFB8-D197-D2A3-0388-E0C34F11D488}"/>
                </a:ext>
              </a:extLst>
            </p:cNvPr>
            <p:cNvSpPr/>
            <p:nvPr/>
          </p:nvSpPr>
          <p:spPr>
            <a:xfrm>
              <a:off x="5323067" y="2996670"/>
              <a:ext cx="566286" cy="176549"/>
            </a:xfrm>
            <a:custGeom>
              <a:avLst/>
              <a:gdLst>
                <a:gd name="connsiteX0" fmla="*/ 8523 w 566286"/>
                <a:gd name="connsiteY0" fmla="*/ 61305 h 176549"/>
                <a:gd name="connsiteX1" fmla="*/ 0 w 566286"/>
                <a:gd name="connsiteY1" fmla="*/ 61305 h 176549"/>
                <a:gd name="connsiteX2" fmla="*/ 0 w 566286"/>
                <a:gd name="connsiteY2" fmla="*/ 2277 h 176549"/>
                <a:gd name="connsiteX3" fmla="*/ 47002 w 566286"/>
                <a:gd name="connsiteY3" fmla="*/ 2277 h 176549"/>
                <a:gd name="connsiteX4" fmla="*/ 47002 w 566286"/>
                <a:gd name="connsiteY4" fmla="*/ 61305 h 176549"/>
                <a:gd name="connsiteX5" fmla="*/ 38563 w 566286"/>
                <a:gd name="connsiteY5" fmla="*/ 61305 h 176549"/>
                <a:gd name="connsiteX6" fmla="*/ 38563 w 566286"/>
                <a:gd name="connsiteY6" fmla="*/ 9950 h 176549"/>
                <a:gd name="connsiteX7" fmla="*/ 8523 w 566286"/>
                <a:gd name="connsiteY7" fmla="*/ 9950 h 176549"/>
                <a:gd name="connsiteX8" fmla="*/ 8523 w 566286"/>
                <a:gd name="connsiteY8" fmla="*/ 61305 h 176549"/>
                <a:gd name="connsiteX9" fmla="*/ 64697 w 566286"/>
                <a:gd name="connsiteY9" fmla="*/ 78170 h 176549"/>
                <a:gd name="connsiteX10" fmla="*/ 56428 w 566286"/>
                <a:gd name="connsiteY10" fmla="*/ 78170 h 176549"/>
                <a:gd name="connsiteX11" fmla="*/ 56428 w 566286"/>
                <a:gd name="connsiteY11" fmla="*/ 18299 h 176549"/>
                <a:gd name="connsiteX12" fmla="*/ 64697 w 566286"/>
                <a:gd name="connsiteY12" fmla="*/ 18299 h 176549"/>
                <a:gd name="connsiteX13" fmla="*/ 64697 w 566286"/>
                <a:gd name="connsiteY13" fmla="*/ 24201 h 176549"/>
                <a:gd name="connsiteX14" fmla="*/ 65963 w 566286"/>
                <a:gd name="connsiteY14" fmla="*/ 24201 h 176549"/>
                <a:gd name="connsiteX15" fmla="*/ 79886 w 566286"/>
                <a:gd name="connsiteY15" fmla="*/ 17202 h 176549"/>
                <a:gd name="connsiteX16" fmla="*/ 99379 w 566286"/>
                <a:gd name="connsiteY16" fmla="*/ 39633 h 176549"/>
                <a:gd name="connsiteX17" fmla="*/ 79296 w 566286"/>
                <a:gd name="connsiteY17" fmla="*/ 62401 h 176549"/>
                <a:gd name="connsiteX18" fmla="*/ 64697 w 566286"/>
                <a:gd name="connsiteY18" fmla="*/ 55486 h 176549"/>
                <a:gd name="connsiteX19" fmla="*/ 64697 w 566286"/>
                <a:gd name="connsiteY19" fmla="*/ 78170 h 176549"/>
                <a:gd name="connsiteX20" fmla="*/ 77692 w 566286"/>
                <a:gd name="connsiteY20" fmla="*/ 54474 h 176549"/>
                <a:gd name="connsiteX21" fmla="*/ 90941 w 566286"/>
                <a:gd name="connsiteY21" fmla="*/ 39802 h 176549"/>
                <a:gd name="connsiteX22" fmla="*/ 77692 w 566286"/>
                <a:gd name="connsiteY22" fmla="*/ 25129 h 176549"/>
                <a:gd name="connsiteX23" fmla="*/ 64697 w 566286"/>
                <a:gd name="connsiteY23" fmla="*/ 39802 h 176549"/>
                <a:gd name="connsiteX24" fmla="*/ 77692 w 566286"/>
                <a:gd name="connsiteY24" fmla="*/ 54474 h 176549"/>
                <a:gd name="connsiteX25" fmla="*/ 146198 w 566286"/>
                <a:gd name="connsiteY25" fmla="*/ 37103 h 176549"/>
                <a:gd name="connsiteX26" fmla="*/ 146198 w 566286"/>
                <a:gd name="connsiteY26" fmla="*/ 42079 h 176549"/>
                <a:gd name="connsiteX27" fmla="*/ 112866 w 566286"/>
                <a:gd name="connsiteY27" fmla="*/ 42079 h 176549"/>
                <a:gd name="connsiteX28" fmla="*/ 125946 w 566286"/>
                <a:gd name="connsiteY28" fmla="*/ 54727 h 176549"/>
                <a:gd name="connsiteX29" fmla="*/ 137084 w 566286"/>
                <a:gd name="connsiteY29" fmla="*/ 47560 h 176549"/>
                <a:gd name="connsiteX30" fmla="*/ 145438 w 566286"/>
                <a:gd name="connsiteY30" fmla="*/ 47560 h 176549"/>
                <a:gd name="connsiteX31" fmla="*/ 126030 w 566286"/>
                <a:gd name="connsiteY31" fmla="*/ 62401 h 176549"/>
                <a:gd name="connsiteX32" fmla="*/ 104597 w 566286"/>
                <a:gd name="connsiteY32" fmla="*/ 39886 h 176549"/>
                <a:gd name="connsiteX33" fmla="*/ 125861 w 566286"/>
                <a:gd name="connsiteY33" fmla="*/ 17202 h 176549"/>
                <a:gd name="connsiteX34" fmla="*/ 146198 w 566286"/>
                <a:gd name="connsiteY34" fmla="*/ 37103 h 176549"/>
                <a:gd name="connsiteX35" fmla="*/ 113119 w 566286"/>
                <a:gd name="connsiteY35" fmla="*/ 35670 h 176549"/>
                <a:gd name="connsiteX36" fmla="*/ 138012 w 566286"/>
                <a:gd name="connsiteY36" fmla="*/ 35670 h 176549"/>
                <a:gd name="connsiteX37" fmla="*/ 125946 w 566286"/>
                <a:gd name="connsiteY37" fmla="*/ 24623 h 176549"/>
                <a:gd name="connsiteX38" fmla="*/ 113119 w 566286"/>
                <a:gd name="connsiteY38" fmla="*/ 35670 h 176549"/>
                <a:gd name="connsiteX39" fmla="*/ 190073 w 566286"/>
                <a:gd name="connsiteY39" fmla="*/ 18299 h 176549"/>
                <a:gd name="connsiteX40" fmla="*/ 190073 w 566286"/>
                <a:gd name="connsiteY40" fmla="*/ 53462 h 176549"/>
                <a:gd name="connsiteX41" fmla="*/ 196655 w 566286"/>
                <a:gd name="connsiteY41" fmla="*/ 53462 h 176549"/>
                <a:gd name="connsiteX42" fmla="*/ 196655 w 566286"/>
                <a:gd name="connsiteY42" fmla="*/ 71930 h 176549"/>
                <a:gd name="connsiteX43" fmla="*/ 188639 w 566286"/>
                <a:gd name="connsiteY43" fmla="*/ 71930 h 176549"/>
                <a:gd name="connsiteX44" fmla="*/ 188639 w 566286"/>
                <a:gd name="connsiteY44" fmla="*/ 61305 h 176549"/>
                <a:gd name="connsiteX45" fmla="*/ 156151 w 566286"/>
                <a:gd name="connsiteY45" fmla="*/ 61305 h 176549"/>
                <a:gd name="connsiteX46" fmla="*/ 156151 w 566286"/>
                <a:gd name="connsiteY46" fmla="*/ 71930 h 176549"/>
                <a:gd name="connsiteX47" fmla="*/ 148219 w 566286"/>
                <a:gd name="connsiteY47" fmla="*/ 71930 h 176549"/>
                <a:gd name="connsiteX48" fmla="*/ 148219 w 566286"/>
                <a:gd name="connsiteY48" fmla="*/ 53462 h 176549"/>
                <a:gd name="connsiteX49" fmla="*/ 153367 w 566286"/>
                <a:gd name="connsiteY49" fmla="*/ 53462 h 176549"/>
                <a:gd name="connsiteX50" fmla="*/ 158514 w 566286"/>
                <a:gd name="connsiteY50" fmla="*/ 32803 h 176549"/>
                <a:gd name="connsiteX51" fmla="*/ 158852 w 566286"/>
                <a:gd name="connsiteY51" fmla="*/ 18299 h 176549"/>
                <a:gd name="connsiteX52" fmla="*/ 190073 w 566286"/>
                <a:gd name="connsiteY52" fmla="*/ 18299 h 176549"/>
                <a:gd name="connsiteX53" fmla="*/ 162143 w 566286"/>
                <a:gd name="connsiteY53" fmla="*/ 53462 h 176549"/>
                <a:gd name="connsiteX54" fmla="*/ 181720 w 566286"/>
                <a:gd name="connsiteY54" fmla="*/ 53462 h 176549"/>
                <a:gd name="connsiteX55" fmla="*/ 181720 w 566286"/>
                <a:gd name="connsiteY55" fmla="*/ 26141 h 176549"/>
                <a:gd name="connsiteX56" fmla="*/ 166362 w 566286"/>
                <a:gd name="connsiteY56" fmla="*/ 26141 h 176549"/>
                <a:gd name="connsiteX57" fmla="*/ 166193 w 566286"/>
                <a:gd name="connsiteY57" fmla="*/ 33899 h 176549"/>
                <a:gd name="connsiteX58" fmla="*/ 162143 w 566286"/>
                <a:gd name="connsiteY58" fmla="*/ 53462 h 176549"/>
                <a:gd name="connsiteX59" fmla="*/ 213184 w 566286"/>
                <a:gd name="connsiteY59" fmla="*/ 61305 h 176549"/>
                <a:gd name="connsiteX60" fmla="*/ 201792 w 566286"/>
                <a:gd name="connsiteY60" fmla="*/ 61305 h 176549"/>
                <a:gd name="connsiteX61" fmla="*/ 201792 w 566286"/>
                <a:gd name="connsiteY61" fmla="*/ 18299 h 176549"/>
                <a:gd name="connsiteX62" fmla="*/ 209893 w 566286"/>
                <a:gd name="connsiteY62" fmla="*/ 18299 h 176549"/>
                <a:gd name="connsiteX63" fmla="*/ 209893 w 566286"/>
                <a:gd name="connsiteY63" fmla="*/ 51270 h 176549"/>
                <a:gd name="connsiteX64" fmla="*/ 211159 w 566286"/>
                <a:gd name="connsiteY64" fmla="*/ 51270 h 176549"/>
                <a:gd name="connsiteX65" fmla="*/ 213268 w 566286"/>
                <a:gd name="connsiteY65" fmla="*/ 46801 h 176549"/>
                <a:gd name="connsiteX66" fmla="*/ 229723 w 566286"/>
                <a:gd name="connsiteY66" fmla="*/ 18299 h 176549"/>
                <a:gd name="connsiteX67" fmla="*/ 241115 w 566286"/>
                <a:gd name="connsiteY67" fmla="*/ 18299 h 176549"/>
                <a:gd name="connsiteX68" fmla="*/ 241115 w 566286"/>
                <a:gd name="connsiteY68" fmla="*/ 61305 h 176549"/>
                <a:gd name="connsiteX69" fmla="*/ 232930 w 566286"/>
                <a:gd name="connsiteY69" fmla="*/ 61305 h 176549"/>
                <a:gd name="connsiteX70" fmla="*/ 232930 w 566286"/>
                <a:gd name="connsiteY70" fmla="*/ 28334 h 176549"/>
                <a:gd name="connsiteX71" fmla="*/ 231748 w 566286"/>
                <a:gd name="connsiteY71" fmla="*/ 28334 h 176549"/>
                <a:gd name="connsiteX72" fmla="*/ 229639 w 566286"/>
                <a:gd name="connsiteY72" fmla="*/ 32803 h 176549"/>
                <a:gd name="connsiteX73" fmla="*/ 213184 w 566286"/>
                <a:gd name="connsiteY73" fmla="*/ 61305 h 176549"/>
                <a:gd name="connsiteX74" fmla="*/ 267390 w 566286"/>
                <a:gd name="connsiteY74" fmla="*/ 39296 h 176549"/>
                <a:gd name="connsiteX75" fmla="*/ 286629 w 566286"/>
                <a:gd name="connsiteY75" fmla="*/ 61305 h 176549"/>
                <a:gd name="connsiteX76" fmla="*/ 276081 w 566286"/>
                <a:gd name="connsiteY76" fmla="*/ 61305 h 176549"/>
                <a:gd name="connsiteX77" fmla="*/ 258023 w 566286"/>
                <a:gd name="connsiteY77" fmla="*/ 40055 h 176549"/>
                <a:gd name="connsiteX78" fmla="*/ 258023 w 566286"/>
                <a:gd name="connsiteY78" fmla="*/ 61305 h 176549"/>
                <a:gd name="connsiteX79" fmla="*/ 249754 w 566286"/>
                <a:gd name="connsiteY79" fmla="*/ 61305 h 176549"/>
                <a:gd name="connsiteX80" fmla="*/ 249754 w 566286"/>
                <a:gd name="connsiteY80" fmla="*/ 18299 h 176549"/>
                <a:gd name="connsiteX81" fmla="*/ 258023 w 566286"/>
                <a:gd name="connsiteY81" fmla="*/ 18299 h 176549"/>
                <a:gd name="connsiteX82" fmla="*/ 258023 w 566286"/>
                <a:gd name="connsiteY82" fmla="*/ 37356 h 176549"/>
                <a:gd name="connsiteX83" fmla="*/ 275490 w 566286"/>
                <a:gd name="connsiteY83" fmla="*/ 18299 h 176549"/>
                <a:gd name="connsiteX84" fmla="*/ 285701 w 566286"/>
                <a:gd name="connsiteY84" fmla="*/ 18299 h 176549"/>
                <a:gd name="connsiteX85" fmla="*/ 267390 w 566286"/>
                <a:gd name="connsiteY85" fmla="*/ 38115 h 176549"/>
                <a:gd name="connsiteX86" fmla="*/ 267390 w 566286"/>
                <a:gd name="connsiteY86" fmla="*/ 39296 h 176549"/>
                <a:gd name="connsiteX87" fmla="*/ 311624 w 566286"/>
                <a:gd name="connsiteY87" fmla="*/ 61305 h 176549"/>
                <a:gd name="connsiteX88" fmla="*/ 303355 w 566286"/>
                <a:gd name="connsiteY88" fmla="*/ 61305 h 176549"/>
                <a:gd name="connsiteX89" fmla="*/ 303355 w 566286"/>
                <a:gd name="connsiteY89" fmla="*/ 26141 h 176549"/>
                <a:gd name="connsiteX90" fmla="*/ 288166 w 566286"/>
                <a:gd name="connsiteY90" fmla="*/ 26141 h 176549"/>
                <a:gd name="connsiteX91" fmla="*/ 288166 w 566286"/>
                <a:gd name="connsiteY91" fmla="*/ 18299 h 176549"/>
                <a:gd name="connsiteX92" fmla="*/ 326729 w 566286"/>
                <a:gd name="connsiteY92" fmla="*/ 18299 h 176549"/>
                <a:gd name="connsiteX93" fmla="*/ 326729 w 566286"/>
                <a:gd name="connsiteY93" fmla="*/ 26141 h 176549"/>
                <a:gd name="connsiteX94" fmla="*/ 311624 w 566286"/>
                <a:gd name="connsiteY94" fmla="*/ 26141 h 176549"/>
                <a:gd name="connsiteX95" fmla="*/ 311624 w 566286"/>
                <a:gd name="connsiteY95" fmla="*/ 61305 h 176549"/>
                <a:gd name="connsiteX96" fmla="*/ 343880 w 566286"/>
                <a:gd name="connsiteY96" fmla="*/ 61305 h 176549"/>
                <a:gd name="connsiteX97" fmla="*/ 332488 w 566286"/>
                <a:gd name="connsiteY97" fmla="*/ 61305 h 176549"/>
                <a:gd name="connsiteX98" fmla="*/ 332488 w 566286"/>
                <a:gd name="connsiteY98" fmla="*/ 18299 h 176549"/>
                <a:gd name="connsiteX99" fmla="*/ 340589 w 566286"/>
                <a:gd name="connsiteY99" fmla="*/ 18299 h 176549"/>
                <a:gd name="connsiteX100" fmla="*/ 340589 w 566286"/>
                <a:gd name="connsiteY100" fmla="*/ 51270 h 176549"/>
                <a:gd name="connsiteX101" fmla="*/ 341854 w 566286"/>
                <a:gd name="connsiteY101" fmla="*/ 51270 h 176549"/>
                <a:gd name="connsiteX102" fmla="*/ 343964 w 566286"/>
                <a:gd name="connsiteY102" fmla="*/ 46801 h 176549"/>
                <a:gd name="connsiteX103" fmla="*/ 360419 w 566286"/>
                <a:gd name="connsiteY103" fmla="*/ 18299 h 176549"/>
                <a:gd name="connsiteX104" fmla="*/ 371811 w 566286"/>
                <a:gd name="connsiteY104" fmla="*/ 18299 h 176549"/>
                <a:gd name="connsiteX105" fmla="*/ 371811 w 566286"/>
                <a:gd name="connsiteY105" fmla="*/ 61305 h 176549"/>
                <a:gd name="connsiteX106" fmla="*/ 363625 w 566286"/>
                <a:gd name="connsiteY106" fmla="*/ 61305 h 176549"/>
                <a:gd name="connsiteX107" fmla="*/ 363625 w 566286"/>
                <a:gd name="connsiteY107" fmla="*/ 28334 h 176549"/>
                <a:gd name="connsiteX108" fmla="*/ 362444 w 566286"/>
                <a:gd name="connsiteY108" fmla="*/ 28334 h 176549"/>
                <a:gd name="connsiteX109" fmla="*/ 360334 w 566286"/>
                <a:gd name="connsiteY109" fmla="*/ 32803 h 176549"/>
                <a:gd name="connsiteX110" fmla="*/ 343880 w 566286"/>
                <a:gd name="connsiteY110" fmla="*/ 61305 h 176549"/>
                <a:gd name="connsiteX111" fmla="*/ 409642 w 566286"/>
                <a:gd name="connsiteY111" fmla="*/ 37778 h 176549"/>
                <a:gd name="connsiteX112" fmla="*/ 409642 w 566286"/>
                <a:gd name="connsiteY112" fmla="*/ 39043 h 176549"/>
                <a:gd name="connsiteX113" fmla="*/ 416984 w 566286"/>
                <a:gd name="connsiteY113" fmla="*/ 48993 h 176549"/>
                <a:gd name="connsiteX114" fmla="*/ 401795 w 566286"/>
                <a:gd name="connsiteY114" fmla="*/ 61305 h 176549"/>
                <a:gd name="connsiteX115" fmla="*/ 380446 w 566286"/>
                <a:gd name="connsiteY115" fmla="*/ 61305 h 176549"/>
                <a:gd name="connsiteX116" fmla="*/ 380446 w 566286"/>
                <a:gd name="connsiteY116" fmla="*/ 18299 h 176549"/>
                <a:gd name="connsiteX117" fmla="*/ 401542 w 566286"/>
                <a:gd name="connsiteY117" fmla="*/ 18299 h 176549"/>
                <a:gd name="connsiteX118" fmla="*/ 415465 w 566286"/>
                <a:gd name="connsiteY118" fmla="*/ 29177 h 176549"/>
                <a:gd name="connsiteX119" fmla="*/ 409642 w 566286"/>
                <a:gd name="connsiteY119" fmla="*/ 37778 h 176549"/>
                <a:gd name="connsiteX120" fmla="*/ 400782 w 566286"/>
                <a:gd name="connsiteY120" fmla="*/ 25129 h 176549"/>
                <a:gd name="connsiteX121" fmla="*/ 388715 w 566286"/>
                <a:gd name="connsiteY121" fmla="*/ 25129 h 176549"/>
                <a:gd name="connsiteX122" fmla="*/ 388715 w 566286"/>
                <a:gd name="connsiteY122" fmla="*/ 36091 h 176549"/>
                <a:gd name="connsiteX123" fmla="*/ 400782 w 566286"/>
                <a:gd name="connsiteY123" fmla="*/ 36091 h 176549"/>
                <a:gd name="connsiteX124" fmla="*/ 407195 w 566286"/>
                <a:gd name="connsiteY124" fmla="*/ 30610 h 176549"/>
                <a:gd name="connsiteX125" fmla="*/ 400782 w 566286"/>
                <a:gd name="connsiteY125" fmla="*/ 25129 h 176549"/>
                <a:gd name="connsiteX126" fmla="*/ 388715 w 566286"/>
                <a:gd name="connsiteY126" fmla="*/ 54474 h 176549"/>
                <a:gd name="connsiteX127" fmla="*/ 401373 w 566286"/>
                <a:gd name="connsiteY127" fmla="*/ 54474 h 176549"/>
                <a:gd name="connsiteX128" fmla="*/ 408714 w 566286"/>
                <a:gd name="connsiteY128" fmla="*/ 48571 h 176549"/>
                <a:gd name="connsiteX129" fmla="*/ 401373 w 566286"/>
                <a:gd name="connsiteY129" fmla="*/ 42669 h 176549"/>
                <a:gd name="connsiteX130" fmla="*/ 388715 w 566286"/>
                <a:gd name="connsiteY130" fmla="*/ 42669 h 176549"/>
                <a:gd name="connsiteX131" fmla="*/ 388715 w 566286"/>
                <a:gd name="connsiteY131" fmla="*/ 54474 h 176549"/>
                <a:gd name="connsiteX132" fmla="*/ 432145 w 566286"/>
                <a:gd name="connsiteY132" fmla="*/ 61305 h 176549"/>
                <a:gd name="connsiteX133" fmla="*/ 423875 w 566286"/>
                <a:gd name="connsiteY133" fmla="*/ 61305 h 176549"/>
                <a:gd name="connsiteX134" fmla="*/ 423875 w 566286"/>
                <a:gd name="connsiteY134" fmla="*/ 18299 h 176549"/>
                <a:gd name="connsiteX135" fmla="*/ 432145 w 566286"/>
                <a:gd name="connsiteY135" fmla="*/ 18299 h 176549"/>
                <a:gd name="connsiteX136" fmla="*/ 432145 w 566286"/>
                <a:gd name="connsiteY136" fmla="*/ 34911 h 176549"/>
                <a:gd name="connsiteX137" fmla="*/ 453662 w 566286"/>
                <a:gd name="connsiteY137" fmla="*/ 34911 h 176549"/>
                <a:gd name="connsiteX138" fmla="*/ 453662 w 566286"/>
                <a:gd name="connsiteY138" fmla="*/ 18299 h 176549"/>
                <a:gd name="connsiteX139" fmla="*/ 461932 w 566286"/>
                <a:gd name="connsiteY139" fmla="*/ 18299 h 176549"/>
                <a:gd name="connsiteX140" fmla="*/ 461932 w 566286"/>
                <a:gd name="connsiteY140" fmla="*/ 61305 h 176549"/>
                <a:gd name="connsiteX141" fmla="*/ 453662 w 566286"/>
                <a:gd name="connsiteY141" fmla="*/ 61305 h 176549"/>
                <a:gd name="connsiteX142" fmla="*/ 453662 w 566286"/>
                <a:gd name="connsiteY142" fmla="*/ 42753 h 176549"/>
                <a:gd name="connsiteX143" fmla="*/ 432145 w 566286"/>
                <a:gd name="connsiteY143" fmla="*/ 42753 h 176549"/>
                <a:gd name="connsiteX144" fmla="*/ 432145 w 566286"/>
                <a:gd name="connsiteY144" fmla="*/ 61305 h 176549"/>
                <a:gd name="connsiteX145" fmla="*/ 478788 w 566286"/>
                <a:gd name="connsiteY145" fmla="*/ 32971 h 176549"/>
                <a:gd name="connsiteX146" fmla="*/ 488914 w 566286"/>
                <a:gd name="connsiteY146" fmla="*/ 32971 h 176549"/>
                <a:gd name="connsiteX147" fmla="*/ 505284 w 566286"/>
                <a:gd name="connsiteY147" fmla="*/ 47138 h 176549"/>
                <a:gd name="connsiteX148" fmla="*/ 488914 w 566286"/>
                <a:gd name="connsiteY148" fmla="*/ 61305 h 176549"/>
                <a:gd name="connsiteX149" fmla="*/ 470518 w 566286"/>
                <a:gd name="connsiteY149" fmla="*/ 61305 h 176549"/>
                <a:gd name="connsiteX150" fmla="*/ 470518 w 566286"/>
                <a:gd name="connsiteY150" fmla="*/ 18299 h 176549"/>
                <a:gd name="connsiteX151" fmla="*/ 478788 w 566286"/>
                <a:gd name="connsiteY151" fmla="*/ 18299 h 176549"/>
                <a:gd name="connsiteX152" fmla="*/ 478788 w 566286"/>
                <a:gd name="connsiteY152" fmla="*/ 32971 h 176549"/>
                <a:gd name="connsiteX153" fmla="*/ 510094 w 566286"/>
                <a:gd name="connsiteY153" fmla="*/ 61305 h 176549"/>
                <a:gd name="connsiteX154" fmla="*/ 510094 w 566286"/>
                <a:gd name="connsiteY154" fmla="*/ 18299 h 176549"/>
                <a:gd name="connsiteX155" fmla="*/ 518363 w 566286"/>
                <a:gd name="connsiteY155" fmla="*/ 18299 h 176549"/>
                <a:gd name="connsiteX156" fmla="*/ 518363 w 566286"/>
                <a:gd name="connsiteY156" fmla="*/ 61305 h 176549"/>
                <a:gd name="connsiteX157" fmla="*/ 510094 w 566286"/>
                <a:gd name="connsiteY157" fmla="*/ 61305 h 176549"/>
                <a:gd name="connsiteX158" fmla="*/ 478788 w 566286"/>
                <a:gd name="connsiteY158" fmla="*/ 54137 h 176549"/>
                <a:gd name="connsiteX159" fmla="*/ 488914 w 566286"/>
                <a:gd name="connsiteY159" fmla="*/ 54137 h 176549"/>
                <a:gd name="connsiteX160" fmla="*/ 497014 w 566286"/>
                <a:gd name="connsiteY160" fmla="*/ 47138 h 176549"/>
                <a:gd name="connsiteX161" fmla="*/ 488914 w 566286"/>
                <a:gd name="connsiteY161" fmla="*/ 40139 h 176549"/>
                <a:gd name="connsiteX162" fmla="*/ 478788 w 566286"/>
                <a:gd name="connsiteY162" fmla="*/ 40139 h 176549"/>
                <a:gd name="connsiteX163" fmla="*/ 478788 w 566286"/>
                <a:gd name="connsiteY163" fmla="*/ 54137 h 176549"/>
                <a:gd name="connsiteX164" fmla="*/ 546456 w 566286"/>
                <a:gd name="connsiteY164" fmla="*/ 13070 h 176549"/>
                <a:gd name="connsiteX165" fmla="*/ 532026 w 566286"/>
                <a:gd name="connsiteY165" fmla="*/ 0 h 176549"/>
                <a:gd name="connsiteX166" fmla="*/ 539621 w 566286"/>
                <a:gd name="connsiteY166" fmla="*/ 0 h 176549"/>
                <a:gd name="connsiteX167" fmla="*/ 546456 w 566286"/>
                <a:gd name="connsiteY167" fmla="*/ 6830 h 176549"/>
                <a:gd name="connsiteX168" fmla="*/ 553291 w 566286"/>
                <a:gd name="connsiteY168" fmla="*/ 0 h 176549"/>
                <a:gd name="connsiteX169" fmla="*/ 560801 w 566286"/>
                <a:gd name="connsiteY169" fmla="*/ 0 h 176549"/>
                <a:gd name="connsiteX170" fmla="*/ 546456 w 566286"/>
                <a:gd name="connsiteY170" fmla="*/ 13070 h 176549"/>
                <a:gd name="connsiteX171" fmla="*/ 538355 w 566286"/>
                <a:gd name="connsiteY171" fmla="*/ 61305 h 176549"/>
                <a:gd name="connsiteX172" fmla="*/ 526963 w 566286"/>
                <a:gd name="connsiteY172" fmla="*/ 61305 h 176549"/>
                <a:gd name="connsiteX173" fmla="*/ 526963 w 566286"/>
                <a:gd name="connsiteY173" fmla="*/ 18299 h 176549"/>
                <a:gd name="connsiteX174" fmla="*/ 535064 w 566286"/>
                <a:gd name="connsiteY174" fmla="*/ 18299 h 176549"/>
                <a:gd name="connsiteX175" fmla="*/ 535064 w 566286"/>
                <a:gd name="connsiteY175" fmla="*/ 51270 h 176549"/>
                <a:gd name="connsiteX176" fmla="*/ 536330 w 566286"/>
                <a:gd name="connsiteY176" fmla="*/ 51270 h 176549"/>
                <a:gd name="connsiteX177" fmla="*/ 538440 w 566286"/>
                <a:gd name="connsiteY177" fmla="*/ 46801 h 176549"/>
                <a:gd name="connsiteX178" fmla="*/ 554894 w 566286"/>
                <a:gd name="connsiteY178" fmla="*/ 18299 h 176549"/>
                <a:gd name="connsiteX179" fmla="*/ 566286 w 566286"/>
                <a:gd name="connsiteY179" fmla="*/ 18299 h 176549"/>
                <a:gd name="connsiteX180" fmla="*/ 566286 w 566286"/>
                <a:gd name="connsiteY180" fmla="*/ 61305 h 176549"/>
                <a:gd name="connsiteX181" fmla="*/ 558101 w 566286"/>
                <a:gd name="connsiteY181" fmla="*/ 61305 h 176549"/>
                <a:gd name="connsiteX182" fmla="*/ 558101 w 566286"/>
                <a:gd name="connsiteY182" fmla="*/ 28334 h 176549"/>
                <a:gd name="connsiteX183" fmla="*/ 556920 w 566286"/>
                <a:gd name="connsiteY183" fmla="*/ 28334 h 176549"/>
                <a:gd name="connsiteX184" fmla="*/ 554810 w 566286"/>
                <a:gd name="connsiteY184" fmla="*/ 32803 h 176549"/>
                <a:gd name="connsiteX185" fmla="*/ 538355 w 566286"/>
                <a:gd name="connsiteY185" fmla="*/ 61305 h 176549"/>
                <a:gd name="connsiteX186" fmla="*/ 143350 w 566286"/>
                <a:gd name="connsiteY186" fmla="*/ 116679 h 176549"/>
                <a:gd name="connsiteX187" fmla="*/ 143350 w 566286"/>
                <a:gd name="connsiteY187" fmla="*/ 151842 h 176549"/>
                <a:gd name="connsiteX188" fmla="*/ 149932 w 566286"/>
                <a:gd name="connsiteY188" fmla="*/ 151842 h 176549"/>
                <a:gd name="connsiteX189" fmla="*/ 149932 w 566286"/>
                <a:gd name="connsiteY189" fmla="*/ 170310 h 176549"/>
                <a:gd name="connsiteX190" fmla="*/ 141915 w 566286"/>
                <a:gd name="connsiteY190" fmla="*/ 170310 h 176549"/>
                <a:gd name="connsiteX191" fmla="*/ 141915 w 566286"/>
                <a:gd name="connsiteY191" fmla="*/ 159685 h 176549"/>
                <a:gd name="connsiteX192" fmla="*/ 109428 w 566286"/>
                <a:gd name="connsiteY192" fmla="*/ 159685 h 176549"/>
                <a:gd name="connsiteX193" fmla="*/ 109428 w 566286"/>
                <a:gd name="connsiteY193" fmla="*/ 170310 h 176549"/>
                <a:gd name="connsiteX194" fmla="*/ 101496 w 566286"/>
                <a:gd name="connsiteY194" fmla="*/ 170310 h 176549"/>
                <a:gd name="connsiteX195" fmla="*/ 101496 w 566286"/>
                <a:gd name="connsiteY195" fmla="*/ 151842 h 176549"/>
                <a:gd name="connsiteX196" fmla="*/ 106643 w 566286"/>
                <a:gd name="connsiteY196" fmla="*/ 151842 h 176549"/>
                <a:gd name="connsiteX197" fmla="*/ 111790 w 566286"/>
                <a:gd name="connsiteY197" fmla="*/ 131183 h 176549"/>
                <a:gd name="connsiteX198" fmla="*/ 112128 w 566286"/>
                <a:gd name="connsiteY198" fmla="*/ 116679 h 176549"/>
                <a:gd name="connsiteX199" fmla="*/ 143350 w 566286"/>
                <a:gd name="connsiteY199" fmla="*/ 116679 h 176549"/>
                <a:gd name="connsiteX200" fmla="*/ 115419 w 566286"/>
                <a:gd name="connsiteY200" fmla="*/ 151842 h 176549"/>
                <a:gd name="connsiteX201" fmla="*/ 134996 w 566286"/>
                <a:gd name="connsiteY201" fmla="*/ 151842 h 176549"/>
                <a:gd name="connsiteX202" fmla="*/ 134996 w 566286"/>
                <a:gd name="connsiteY202" fmla="*/ 124521 h 176549"/>
                <a:gd name="connsiteX203" fmla="*/ 119638 w 566286"/>
                <a:gd name="connsiteY203" fmla="*/ 124521 h 176549"/>
                <a:gd name="connsiteX204" fmla="*/ 119469 w 566286"/>
                <a:gd name="connsiteY204" fmla="*/ 132279 h 176549"/>
                <a:gd name="connsiteX205" fmla="*/ 115419 w 566286"/>
                <a:gd name="connsiteY205" fmla="*/ 151842 h 176549"/>
                <a:gd name="connsiteX206" fmla="*/ 194156 w 566286"/>
                <a:gd name="connsiteY206" fmla="*/ 135483 h 176549"/>
                <a:gd name="connsiteX207" fmla="*/ 194156 w 566286"/>
                <a:gd name="connsiteY207" fmla="*/ 140458 h 176549"/>
                <a:gd name="connsiteX208" fmla="*/ 160824 w 566286"/>
                <a:gd name="connsiteY208" fmla="*/ 140458 h 176549"/>
                <a:gd name="connsiteX209" fmla="*/ 173904 w 566286"/>
                <a:gd name="connsiteY209" fmla="*/ 153107 h 176549"/>
                <a:gd name="connsiteX210" fmla="*/ 185042 w 566286"/>
                <a:gd name="connsiteY210" fmla="*/ 145940 h 176549"/>
                <a:gd name="connsiteX211" fmla="*/ 193396 w 566286"/>
                <a:gd name="connsiteY211" fmla="*/ 145940 h 176549"/>
                <a:gd name="connsiteX212" fmla="*/ 173988 w 566286"/>
                <a:gd name="connsiteY212" fmla="*/ 160781 h 176549"/>
                <a:gd name="connsiteX213" fmla="*/ 152555 w 566286"/>
                <a:gd name="connsiteY213" fmla="*/ 138266 h 176549"/>
                <a:gd name="connsiteX214" fmla="*/ 173819 w 566286"/>
                <a:gd name="connsiteY214" fmla="*/ 115582 h 176549"/>
                <a:gd name="connsiteX215" fmla="*/ 194156 w 566286"/>
                <a:gd name="connsiteY215" fmla="*/ 135483 h 176549"/>
                <a:gd name="connsiteX216" fmla="*/ 161077 w 566286"/>
                <a:gd name="connsiteY216" fmla="*/ 134050 h 176549"/>
                <a:gd name="connsiteX217" fmla="*/ 185970 w 566286"/>
                <a:gd name="connsiteY217" fmla="*/ 134050 h 176549"/>
                <a:gd name="connsiteX218" fmla="*/ 173904 w 566286"/>
                <a:gd name="connsiteY218" fmla="*/ 123003 h 176549"/>
                <a:gd name="connsiteX219" fmla="*/ 161077 w 566286"/>
                <a:gd name="connsiteY219" fmla="*/ 134050 h 176549"/>
                <a:gd name="connsiteX220" fmla="*/ 220733 w 566286"/>
                <a:gd name="connsiteY220" fmla="*/ 159685 h 176549"/>
                <a:gd name="connsiteX221" fmla="*/ 212463 w 566286"/>
                <a:gd name="connsiteY221" fmla="*/ 159685 h 176549"/>
                <a:gd name="connsiteX222" fmla="*/ 212463 w 566286"/>
                <a:gd name="connsiteY222" fmla="*/ 124521 h 176549"/>
                <a:gd name="connsiteX223" fmla="*/ 197274 w 566286"/>
                <a:gd name="connsiteY223" fmla="*/ 124521 h 176549"/>
                <a:gd name="connsiteX224" fmla="*/ 197274 w 566286"/>
                <a:gd name="connsiteY224" fmla="*/ 116679 h 176549"/>
                <a:gd name="connsiteX225" fmla="*/ 235837 w 566286"/>
                <a:gd name="connsiteY225" fmla="*/ 116679 h 176549"/>
                <a:gd name="connsiteX226" fmla="*/ 235837 w 566286"/>
                <a:gd name="connsiteY226" fmla="*/ 124521 h 176549"/>
                <a:gd name="connsiteX227" fmla="*/ 220733 w 566286"/>
                <a:gd name="connsiteY227" fmla="*/ 124521 h 176549"/>
                <a:gd name="connsiteX228" fmla="*/ 220733 w 566286"/>
                <a:gd name="connsiteY228" fmla="*/ 159685 h 176549"/>
                <a:gd name="connsiteX229" fmla="*/ 280684 w 566286"/>
                <a:gd name="connsiteY229" fmla="*/ 135483 h 176549"/>
                <a:gd name="connsiteX230" fmla="*/ 280684 w 566286"/>
                <a:gd name="connsiteY230" fmla="*/ 140458 h 176549"/>
                <a:gd name="connsiteX231" fmla="*/ 247352 w 566286"/>
                <a:gd name="connsiteY231" fmla="*/ 140458 h 176549"/>
                <a:gd name="connsiteX232" fmla="*/ 260432 w 566286"/>
                <a:gd name="connsiteY232" fmla="*/ 153107 h 176549"/>
                <a:gd name="connsiteX233" fmla="*/ 271570 w 566286"/>
                <a:gd name="connsiteY233" fmla="*/ 145940 h 176549"/>
                <a:gd name="connsiteX234" fmla="*/ 279924 w 566286"/>
                <a:gd name="connsiteY234" fmla="*/ 145940 h 176549"/>
                <a:gd name="connsiteX235" fmla="*/ 260516 w 566286"/>
                <a:gd name="connsiteY235" fmla="*/ 160781 h 176549"/>
                <a:gd name="connsiteX236" fmla="*/ 239083 w 566286"/>
                <a:gd name="connsiteY236" fmla="*/ 138266 h 176549"/>
                <a:gd name="connsiteX237" fmla="*/ 260347 w 566286"/>
                <a:gd name="connsiteY237" fmla="*/ 115582 h 176549"/>
                <a:gd name="connsiteX238" fmla="*/ 280684 w 566286"/>
                <a:gd name="connsiteY238" fmla="*/ 135483 h 176549"/>
                <a:gd name="connsiteX239" fmla="*/ 247605 w 566286"/>
                <a:gd name="connsiteY239" fmla="*/ 134050 h 176549"/>
                <a:gd name="connsiteX240" fmla="*/ 272498 w 566286"/>
                <a:gd name="connsiteY240" fmla="*/ 134050 h 176549"/>
                <a:gd name="connsiteX241" fmla="*/ 260432 w 566286"/>
                <a:gd name="connsiteY241" fmla="*/ 123003 h 176549"/>
                <a:gd name="connsiteX242" fmla="*/ 247605 w 566286"/>
                <a:gd name="connsiteY242" fmla="*/ 134050 h 176549"/>
                <a:gd name="connsiteX243" fmla="*/ 305211 w 566286"/>
                <a:gd name="connsiteY243" fmla="*/ 137676 h 176549"/>
                <a:gd name="connsiteX244" fmla="*/ 324450 w 566286"/>
                <a:gd name="connsiteY244" fmla="*/ 159685 h 176549"/>
                <a:gd name="connsiteX245" fmla="*/ 313903 w 566286"/>
                <a:gd name="connsiteY245" fmla="*/ 159685 h 176549"/>
                <a:gd name="connsiteX246" fmla="*/ 295844 w 566286"/>
                <a:gd name="connsiteY246" fmla="*/ 138435 h 176549"/>
                <a:gd name="connsiteX247" fmla="*/ 295844 w 566286"/>
                <a:gd name="connsiteY247" fmla="*/ 159685 h 176549"/>
                <a:gd name="connsiteX248" fmla="*/ 287575 w 566286"/>
                <a:gd name="connsiteY248" fmla="*/ 159685 h 176549"/>
                <a:gd name="connsiteX249" fmla="*/ 287575 w 566286"/>
                <a:gd name="connsiteY249" fmla="*/ 116679 h 176549"/>
                <a:gd name="connsiteX250" fmla="*/ 295844 w 566286"/>
                <a:gd name="connsiteY250" fmla="*/ 116679 h 176549"/>
                <a:gd name="connsiteX251" fmla="*/ 295844 w 566286"/>
                <a:gd name="connsiteY251" fmla="*/ 135736 h 176549"/>
                <a:gd name="connsiteX252" fmla="*/ 313312 w 566286"/>
                <a:gd name="connsiteY252" fmla="*/ 116679 h 176549"/>
                <a:gd name="connsiteX253" fmla="*/ 323522 w 566286"/>
                <a:gd name="connsiteY253" fmla="*/ 116679 h 176549"/>
                <a:gd name="connsiteX254" fmla="*/ 305211 w 566286"/>
                <a:gd name="connsiteY254" fmla="*/ 136495 h 176549"/>
                <a:gd name="connsiteX255" fmla="*/ 305211 w 566286"/>
                <a:gd name="connsiteY255" fmla="*/ 137676 h 176549"/>
                <a:gd name="connsiteX256" fmla="*/ 349449 w 566286"/>
                <a:gd name="connsiteY256" fmla="*/ 159685 h 176549"/>
                <a:gd name="connsiteX257" fmla="*/ 341179 w 566286"/>
                <a:gd name="connsiteY257" fmla="*/ 159685 h 176549"/>
                <a:gd name="connsiteX258" fmla="*/ 341179 w 566286"/>
                <a:gd name="connsiteY258" fmla="*/ 124521 h 176549"/>
                <a:gd name="connsiteX259" fmla="*/ 325990 w 566286"/>
                <a:gd name="connsiteY259" fmla="*/ 124521 h 176549"/>
                <a:gd name="connsiteX260" fmla="*/ 325990 w 566286"/>
                <a:gd name="connsiteY260" fmla="*/ 116679 h 176549"/>
                <a:gd name="connsiteX261" fmla="*/ 364554 w 566286"/>
                <a:gd name="connsiteY261" fmla="*/ 116679 h 176549"/>
                <a:gd name="connsiteX262" fmla="*/ 364554 w 566286"/>
                <a:gd name="connsiteY262" fmla="*/ 124521 h 176549"/>
                <a:gd name="connsiteX263" fmla="*/ 349449 w 566286"/>
                <a:gd name="connsiteY263" fmla="*/ 124521 h 176549"/>
                <a:gd name="connsiteX264" fmla="*/ 349449 w 566286"/>
                <a:gd name="connsiteY264" fmla="*/ 159685 h 176549"/>
                <a:gd name="connsiteX265" fmla="*/ 389907 w 566286"/>
                <a:gd name="connsiteY265" fmla="*/ 160781 h 176549"/>
                <a:gd name="connsiteX266" fmla="*/ 367799 w 566286"/>
                <a:gd name="connsiteY266" fmla="*/ 138182 h 176549"/>
                <a:gd name="connsiteX267" fmla="*/ 389907 w 566286"/>
                <a:gd name="connsiteY267" fmla="*/ 115582 h 176549"/>
                <a:gd name="connsiteX268" fmla="*/ 411931 w 566286"/>
                <a:gd name="connsiteY268" fmla="*/ 138182 h 176549"/>
                <a:gd name="connsiteX269" fmla="*/ 389907 w 566286"/>
                <a:gd name="connsiteY269" fmla="*/ 160781 h 176549"/>
                <a:gd name="connsiteX270" fmla="*/ 389907 w 566286"/>
                <a:gd name="connsiteY270" fmla="*/ 152854 h 176549"/>
                <a:gd name="connsiteX271" fmla="*/ 403493 w 566286"/>
                <a:gd name="connsiteY271" fmla="*/ 138182 h 176549"/>
                <a:gd name="connsiteX272" fmla="*/ 389907 w 566286"/>
                <a:gd name="connsiteY272" fmla="*/ 123509 h 176549"/>
                <a:gd name="connsiteX273" fmla="*/ 376237 w 566286"/>
                <a:gd name="connsiteY273" fmla="*/ 138182 h 176549"/>
                <a:gd name="connsiteX274" fmla="*/ 389907 w 566286"/>
                <a:gd name="connsiteY274" fmla="*/ 152854 h 176549"/>
                <a:gd name="connsiteX275" fmla="*/ 427117 w 566286"/>
                <a:gd name="connsiteY275" fmla="*/ 176550 h 176549"/>
                <a:gd name="connsiteX276" fmla="*/ 418847 w 566286"/>
                <a:gd name="connsiteY276" fmla="*/ 176550 h 176549"/>
                <a:gd name="connsiteX277" fmla="*/ 418847 w 566286"/>
                <a:gd name="connsiteY277" fmla="*/ 116679 h 176549"/>
                <a:gd name="connsiteX278" fmla="*/ 427117 w 566286"/>
                <a:gd name="connsiteY278" fmla="*/ 116679 h 176549"/>
                <a:gd name="connsiteX279" fmla="*/ 427117 w 566286"/>
                <a:gd name="connsiteY279" fmla="*/ 122581 h 176549"/>
                <a:gd name="connsiteX280" fmla="*/ 428383 w 566286"/>
                <a:gd name="connsiteY280" fmla="*/ 122581 h 176549"/>
                <a:gd name="connsiteX281" fmla="*/ 442306 w 566286"/>
                <a:gd name="connsiteY281" fmla="*/ 115582 h 176549"/>
                <a:gd name="connsiteX282" fmla="*/ 461798 w 566286"/>
                <a:gd name="connsiteY282" fmla="*/ 138013 h 176549"/>
                <a:gd name="connsiteX283" fmla="*/ 441715 w 566286"/>
                <a:gd name="connsiteY283" fmla="*/ 160781 h 176549"/>
                <a:gd name="connsiteX284" fmla="*/ 427117 w 566286"/>
                <a:gd name="connsiteY284" fmla="*/ 153866 h 176549"/>
                <a:gd name="connsiteX285" fmla="*/ 427117 w 566286"/>
                <a:gd name="connsiteY285" fmla="*/ 176550 h 176549"/>
                <a:gd name="connsiteX286" fmla="*/ 440112 w 566286"/>
                <a:gd name="connsiteY286" fmla="*/ 152854 h 176549"/>
                <a:gd name="connsiteX287" fmla="*/ 453360 w 566286"/>
                <a:gd name="connsiteY287" fmla="*/ 138182 h 176549"/>
                <a:gd name="connsiteX288" fmla="*/ 440112 w 566286"/>
                <a:gd name="connsiteY288" fmla="*/ 123509 h 176549"/>
                <a:gd name="connsiteX289" fmla="*/ 427117 w 566286"/>
                <a:gd name="connsiteY289" fmla="*/ 138182 h 176549"/>
                <a:gd name="connsiteX290" fmla="*/ 440112 w 566286"/>
                <a:gd name="connsiteY290" fmla="*/ 152854 h 17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566286" h="176549">
                  <a:moveTo>
                    <a:pt x="8523" y="61305"/>
                  </a:moveTo>
                  <a:lnTo>
                    <a:pt x="0" y="61305"/>
                  </a:lnTo>
                  <a:lnTo>
                    <a:pt x="0" y="2277"/>
                  </a:lnTo>
                  <a:lnTo>
                    <a:pt x="47002" y="2277"/>
                  </a:lnTo>
                  <a:lnTo>
                    <a:pt x="47002" y="61305"/>
                  </a:lnTo>
                  <a:lnTo>
                    <a:pt x="38563" y="61305"/>
                  </a:lnTo>
                  <a:lnTo>
                    <a:pt x="38563" y="9950"/>
                  </a:lnTo>
                  <a:lnTo>
                    <a:pt x="8523" y="9950"/>
                  </a:lnTo>
                  <a:lnTo>
                    <a:pt x="8523" y="61305"/>
                  </a:lnTo>
                  <a:close/>
                  <a:moveTo>
                    <a:pt x="64697" y="78170"/>
                  </a:moveTo>
                  <a:lnTo>
                    <a:pt x="56428" y="78170"/>
                  </a:lnTo>
                  <a:lnTo>
                    <a:pt x="56428" y="18299"/>
                  </a:lnTo>
                  <a:lnTo>
                    <a:pt x="64697" y="18299"/>
                  </a:lnTo>
                  <a:lnTo>
                    <a:pt x="64697" y="24201"/>
                  </a:lnTo>
                  <a:lnTo>
                    <a:pt x="65963" y="24201"/>
                  </a:lnTo>
                  <a:cubicBezTo>
                    <a:pt x="69085" y="19310"/>
                    <a:pt x="74655" y="17202"/>
                    <a:pt x="79886" y="17202"/>
                  </a:cubicBezTo>
                  <a:cubicBezTo>
                    <a:pt x="89337" y="17202"/>
                    <a:pt x="99379" y="24455"/>
                    <a:pt x="99379" y="39633"/>
                  </a:cubicBezTo>
                  <a:cubicBezTo>
                    <a:pt x="99379" y="55318"/>
                    <a:pt x="89084" y="62401"/>
                    <a:pt x="79296" y="62401"/>
                  </a:cubicBezTo>
                  <a:cubicBezTo>
                    <a:pt x="73895" y="62401"/>
                    <a:pt x="68242" y="60293"/>
                    <a:pt x="64697" y="55486"/>
                  </a:cubicBezTo>
                  <a:lnTo>
                    <a:pt x="64697" y="78170"/>
                  </a:lnTo>
                  <a:close/>
                  <a:moveTo>
                    <a:pt x="77692" y="54474"/>
                  </a:moveTo>
                  <a:cubicBezTo>
                    <a:pt x="84190" y="54474"/>
                    <a:pt x="90941" y="50089"/>
                    <a:pt x="90941" y="39802"/>
                  </a:cubicBezTo>
                  <a:cubicBezTo>
                    <a:pt x="90941" y="29514"/>
                    <a:pt x="84190" y="25129"/>
                    <a:pt x="77692" y="25129"/>
                  </a:cubicBezTo>
                  <a:cubicBezTo>
                    <a:pt x="71111" y="25129"/>
                    <a:pt x="64697" y="29683"/>
                    <a:pt x="64697" y="39802"/>
                  </a:cubicBezTo>
                  <a:cubicBezTo>
                    <a:pt x="64697" y="49921"/>
                    <a:pt x="71111" y="54474"/>
                    <a:pt x="77692" y="54474"/>
                  </a:cubicBezTo>
                  <a:close/>
                  <a:moveTo>
                    <a:pt x="146198" y="37103"/>
                  </a:moveTo>
                  <a:lnTo>
                    <a:pt x="146198" y="42079"/>
                  </a:lnTo>
                  <a:lnTo>
                    <a:pt x="112866" y="42079"/>
                  </a:lnTo>
                  <a:cubicBezTo>
                    <a:pt x="113710" y="50595"/>
                    <a:pt x="119026" y="54727"/>
                    <a:pt x="125946" y="54727"/>
                  </a:cubicBezTo>
                  <a:cubicBezTo>
                    <a:pt x="132443" y="54727"/>
                    <a:pt x="135903" y="51607"/>
                    <a:pt x="137084" y="47560"/>
                  </a:cubicBezTo>
                  <a:lnTo>
                    <a:pt x="145438" y="47560"/>
                  </a:lnTo>
                  <a:cubicBezTo>
                    <a:pt x="143413" y="56245"/>
                    <a:pt x="136662" y="62401"/>
                    <a:pt x="126030" y="62401"/>
                  </a:cubicBezTo>
                  <a:cubicBezTo>
                    <a:pt x="112866" y="62401"/>
                    <a:pt x="104597" y="52788"/>
                    <a:pt x="104597" y="39886"/>
                  </a:cubicBezTo>
                  <a:cubicBezTo>
                    <a:pt x="104597" y="27068"/>
                    <a:pt x="112782" y="17202"/>
                    <a:pt x="125861" y="17202"/>
                  </a:cubicBezTo>
                  <a:cubicBezTo>
                    <a:pt x="137928" y="17202"/>
                    <a:pt x="146198" y="25635"/>
                    <a:pt x="146198" y="37103"/>
                  </a:cubicBezTo>
                  <a:close/>
                  <a:moveTo>
                    <a:pt x="113119" y="35670"/>
                  </a:moveTo>
                  <a:lnTo>
                    <a:pt x="138012" y="35670"/>
                  </a:lnTo>
                  <a:cubicBezTo>
                    <a:pt x="137844" y="29767"/>
                    <a:pt x="133709" y="24623"/>
                    <a:pt x="125946" y="24623"/>
                  </a:cubicBezTo>
                  <a:cubicBezTo>
                    <a:pt x="119533" y="24623"/>
                    <a:pt x="114385" y="28249"/>
                    <a:pt x="113119" y="35670"/>
                  </a:cubicBezTo>
                  <a:close/>
                  <a:moveTo>
                    <a:pt x="190073" y="18299"/>
                  </a:moveTo>
                  <a:lnTo>
                    <a:pt x="190073" y="53462"/>
                  </a:lnTo>
                  <a:lnTo>
                    <a:pt x="196655" y="53462"/>
                  </a:lnTo>
                  <a:lnTo>
                    <a:pt x="196655" y="71930"/>
                  </a:lnTo>
                  <a:lnTo>
                    <a:pt x="188639" y="71930"/>
                  </a:lnTo>
                  <a:lnTo>
                    <a:pt x="188639" y="61305"/>
                  </a:lnTo>
                  <a:lnTo>
                    <a:pt x="156151" y="61305"/>
                  </a:lnTo>
                  <a:lnTo>
                    <a:pt x="156151" y="71930"/>
                  </a:lnTo>
                  <a:lnTo>
                    <a:pt x="148219" y="71930"/>
                  </a:lnTo>
                  <a:lnTo>
                    <a:pt x="148219" y="53462"/>
                  </a:lnTo>
                  <a:lnTo>
                    <a:pt x="153367" y="53462"/>
                  </a:lnTo>
                  <a:cubicBezTo>
                    <a:pt x="156911" y="48403"/>
                    <a:pt x="158261" y="42247"/>
                    <a:pt x="158514" y="32803"/>
                  </a:cubicBezTo>
                  <a:lnTo>
                    <a:pt x="158852" y="18299"/>
                  </a:lnTo>
                  <a:lnTo>
                    <a:pt x="190073" y="18299"/>
                  </a:lnTo>
                  <a:close/>
                  <a:moveTo>
                    <a:pt x="162143" y="53462"/>
                  </a:moveTo>
                  <a:lnTo>
                    <a:pt x="181720" y="53462"/>
                  </a:lnTo>
                  <a:lnTo>
                    <a:pt x="181720" y="26141"/>
                  </a:lnTo>
                  <a:lnTo>
                    <a:pt x="166362" y="26141"/>
                  </a:lnTo>
                  <a:lnTo>
                    <a:pt x="166193" y="33899"/>
                  </a:lnTo>
                  <a:cubicBezTo>
                    <a:pt x="166024" y="43765"/>
                    <a:pt x="164421" y="48993"/>
                    <a:pt x="162143" y="53462"/>
                  </a:cubicBezTo>
                  <a:close/>
                  <a:moveTo>
                    <a:pt x="213184" y="61305"/>
                  </a:moveTo>
                  <a:lnTo>
                    <a:pt x="201792" y="61305"/>
                  </a:lnTo>
                  <a:lnTo>
                    <a:pt x="201792" y="18299"/>
                  </a:lnTo>
                  <a:lnTo>
                    <a:pt x="209893" y="18299"/>
                  </a:lnTo>
                  <a:lnTo>
                    <a:pt x="209893" y="51270"/>
                  </a:lnTo>
                  <a:lnTo>
                    <a:pt x="211159" y="51270"/>
                  </a:lnTo>
                  <a:cubicBezTo>
                    <a:pt x="211749" y="49752"/>
                    <a:pt x="212340" y="48403"/>
                    <a:pt x="213268" y="46801"/>
                  </a:cubicBezTo>
                  <a:lnTo>
                    <a:pt x="229723" y="18299"/>
                  </a:lnTo>
                  <a:lnTo>
                    <a:pt x="241115" y="18299"/>
                  </a:lnTo>
                  <a:lnTo>
                    <a:pt x="241115" y="61305"/>
                  </a:lnTo>
                  <a:lnTo>
                    <a:pt x="232930" y="61305"/>
                  </a:lnTo>
                  <a:lnTo>
                    <a:pt x="232930" y="28334"/>
                  </a:lnTo>
                  <a:lnTo>
                    <a:pt x="231748" y="28334"/>
                  </a:lnTo>
                  <a:cubicBezTo>
                    <a:pt x="231158" y="29851"/>
                    <a:pt x="230567" y="31201"/>
                    <a:pt x="229639" y="32803"/>
                  </a:cubicBezTo>
                  <a:lnTo>
                    <a:pt x="213184" y="61305"/>
                  </a:lnTo>
                  <a:close/>
                  <a:moveTo>
                    <a:pt x="267390" y="39296"/>
                  </a:moveTo>
                  <a:lnTo>
                    <a:pt x="286629" y="61305"/>
                  </a:lnTo>
                  <a:lnTo>
                    <a:pt x="276081" y="61305"/>
                  </a:lnTo>
                  <a:lnTo>
                    <a:pt x="258023" y="40055"/>
                  </a:lnTo>
                  <a:lnTo>
                    <a:pt x="258023" y="61305"/>
                  </a:lnTo>
                  <a:lnTo>
                    <a:pt x="249754" y="61305"/>
                  </a:lnTo>
                  <a:lnTo>
                    <a:pt x="249754" y="18299"/>
                  </a:lnTo>
                  <a:lnTo>
                    <a:pt x="258023" y="18299"/>
                  </a:lnTo>
                  <a:lnTo>
                    <a:pt x="258023" y="37356"/>
                  </a:lnTo>
                  <a:lnTo>
                    <a:pt x="275490" y="18299"/>
                  </a:lnTo>
                  <a:lnTo>
                    <a:pt x="285701" y="18299"/>
                  </a:lnTo>
                  <a:lnTo>
                    <a:pt x="267390" y="38115"/>
                  </a:lnTo>
                  <a:lnTo>
                    <a:pt x="267390" y="39296"/>
                  </a:lnTo>
                  <a:close/>
                  <a:moveTo>
                    <a:pt x="311624" y="61305"/>
                  </a:moveTo>
                  <a:lnTo>
                    <a:pt x="303355" y="61305"/>
                  </a:lnTo>
                  <a:lnTo>
                    <a:pt x="303355" y="26141"/>
                  </a:lnTo>
                  <a:lnTo>
                    <a:pt x="288166" y="26141"/>
                  </a:lnTo>
                  <a:lnTo>
                    <a:pt x="288166" y="18299"/>
                  </a:lnTo>
                  <a:lnTo>
                    <a:pt x="326729" y="18299"/>
                  </a:lnTo>
                  <a:lnTo>
                    <a:pt x="326729" y="26141"/>
                  </a:lnTo>
                  <a:lnTo>
                    <a:pt x="311624" y="26141"/>
                  </a:lnTo>
                  <a:lnTo>
                    <a:pt x="311624" y="61305"/>
                  </a:lnTo>
                  <a:close/>
                  <a:moveTo>
                    <a:pt x="343880" y="61305"/>
                  </a:moveTo>
                  <a:lnTo>
                    <a:pt x="332488" y="61305"/>
                  </a:lnTo>
                  <a:lnTo>
                    <a:pt x="332488" y="18299"/>
                  </a:lnTo>
                  <a:lnTo>
                    <a:pt x="340589" y="18299"/>
                  </a:lnTo>
                  <a:lnTo>
                    <a:pt x="340589" y="51270"/>
                  </a:lnTo>
                  <a:lnTo>
                    <a:pt x="341854" y="51270"/>
                  </a:lnTo>
                  <a:cubicBezTo>
                    <a:pt x="342445" y="49752"/>
                    <a:pt x="343036" y="48403"/>
                    <a:pt x="343964" y="46801"/>
                  </a:cubicBezTo>
                  <a:lnTo>
                    <a:pt x="360419" y="18299"/>
                  </a:lnTo>
                  <a:lnTo>
                    <a:pt x="371811" y="18299"/>
                  </a:lnTo>
                  <a:lnTo>
                    <a:pt x="371811" y="61305"/>
                  </a:lnTo>
                  <a:lnTo>
                    <a:pt x="363625" y="61305"/>
                  </a:lnTo>
                  <a:lnTo>
                    <a:pt x="363625" y="28334"/>
                  </a:lnTo>
                  <a:lnTo>
                    <a:pt x="362444" y="28334"/>
                  </a:lnTo>
                  <a:cubicBezTo>
                    <a:pt x="361853" y="29851"/>
                    <a:pt x="361263" y="31201"/>
                    <a:pt x="360334" y="32803"/>
                  </a:cubicBezTo>
                  <a:lnTo>
                    <a:pt x="343880" y="61305"/>
                  </a:lnTo>
                  <a:close/>
                  <a:moveTo>
                    <a:pt x="409642" y="37778"/>
                  </a:moveTo>
                  <a:lnTo>
                    <a:pt x="409642" y="39043"/>
                  </a:lnTo>
                  <a:cubicBezTo>
                    <a:pt x="413862" y="40139"/>
                    <a:pt x="416984" y="43765"/>
                    <a:pt x="416984" y="48993"/>
                  </a:cubicBezTo>
                  <a:cubicBezTo>
                    <a:pt x="416984" y="56245"/>
                    <a:pt x="411414" y="61305"/>
                    <a:pt x="401795" y="61305"/>
                  </a:cubicBezTo>
                  <a:lnTo>
                    <a:pt x="380446" y="61305"/>
                  </a:lnTo>
                  <a:lnTo>
                    <a:pt x="380446" y="18299"/>
                  </a:lnTo>
                  <a:lnTo>
                    <a:pt x="401542" y="18299"/>
                  </a:lnTo>
                  <a:cubicBezTo>
                    <a:pt x="410571" y="18299"/>
                    <a:pt x="415465" y="22937"/>
                    <a:pt x="415465" y="29177"/>
                  </a:cubicBezTo>
                  <a:cubicBezTo>
                    <a:pt x="415465" y="33393"/>
                    <a:pt x="413271" y="36260"/>
                    <a:pt x="409642" y="37778"/>
                  </a:cubicBezTo>
                  <a:close/>
                  <a:moveTo>
                    <a:pt x="400782" y="25129"/>
                  </a:moveTo>
                  <a:lnTo>
                    <a:pt x="388715" y="25129"/>
                  </a:lnTo>
                  <a:lnTo>
                    <a:pt x="388715" y="36091"/>
                  </a:lnTo>
                  <a:lnTo>
                    <a:pt x="400782" y="36091"/>
                  </a:lnTo>
                  <a:cubicBezTo>
                    <a:pt x="404833" y="36091"/>
                    <a:pt x="407195" y="34068"/>
                    <a:pt x="407195" y="30610"/>
                  </a:cubicBezTo>
                  <a:cubicBezTo>
                    <a:pt x="407195" y="27153"/>
                    <a:pt x="404833" y="25129"/>
                    <a:pt x="400782" y="25129"/>
                  </a:cubicBezTo>
                  <a:close/>
                  <a:moveTo>
                    <a:pt x="388715" y="54474"/>
                  </a:moveTo>
                  <a:lnTo>
                    <a:pt x="401373" y="54474"/>
                  </a:lnTo>
                  <a:cubicBezTo>
                    <a:pt x="406183" y="54474"/>
                    <a:pt x="408714" y="52450"/>
                    <a:pt x="408714" y="48571"/>
                  </a:cubicBezTo>
                  <a:cubicBezTo>
                    <a:pt x="408714" y="44692"/>
                    <a:pt x="406183" y="42669"/>
                    <a:pt x="401373" y="42669"/>
                  </a:cubicBezTo>
                  <a:lnTo>
                    <a:pt x="388715" y="42669"/>
                  </a:lnTo>
                  <a:lnTo>
                    <a:pt x="388715" y="54474"/>
                  </a:lnTo>
                  <a:close/>
                  <a:moveTo>
                    <a:pt x="432145" y="61305"/>
                  </a:moveTo>
                  <a:lnTo>
                    <a:pt x="423875" y="61305"/>
                  </a:lnTo>
                  <a:lnTo>
                    <a:pt x="423875" y="18299"/>
                  </a:lnTo>
                  <a:lnTo>
                    <a:pt x="432145" y="18299"/>
                  </a:lnTo>
                  <a:lnTo>
                    <a:pt x="432145" y="34911"/>
                  </a:lnTo>
                  <a:lnTo>
                    <a:pt x="453662" y="34911"/>
                  </a:lnTo>
                  <a:lnTo>
                    <a:pt x="453662" y="18299"/>
                  </a:lnTo>
                  <a:lnTo>
                    <a:pt x="461932" y="18299"/>
                  </a:lnTo>
                  <a:lnTo>
                    <a:pt x="461932" y="61305"/>
                  </a:lnTo>
                  <a:lnTo>
                    <a:pt x="453662" y="61305"/>
                  </a:lnTo>
                  <a:lnTo>
                    <a:pt x="453662" y="42753"/>
                  </a:lnTo>
                  <a:lnTo>
                    <a:pt x="432145" y="42753"/>
                  </a:lnTo>
                  <a:lnTo>
                    <a:pt x="432145" y="61305"/>
                  </a:lnTo>
                  <a:close/>
                  <a:moveTo>
                    <a:pt x="478788" y="32971"/>
                  </a:moveTo>
                  <a:lnTo>
                    <a:pt x="488914" y="32971"/>
                  </a:lnTo>
                  <a:cubicBezTo>
                    <a:pt x="499208" y="32971"/>
                    <a:pt x="505284" y="38200"/>
                    <a:pt x="505284" y="47138"/>
                  </a:cubicBezTo>
                  <a:cubicBezTo>
                    <a:pt x="505284" y="55992"/>
                    <a:pt x="499208" y="61305"/>
                    <a:pt x="488914" y="61305"/>
                  </a:cubicBezTo>
                  <a:lnTo>
                    <a:pt x="470518" y="61305"/>
                  </a:lnTo>
                  <a:lnTo>
                    <a:pt x="470518" y="18299"/>
                  </a:lnTo>
                  <a:lnTo>
                    <a:pt x="478788" y="18299"/>
                  </a:lnTo>
                  <a:lnTo>
                    <a:pt x="478788" y="32971"/>
                  </a:lnTo>
                  <a:close/>
                  <a:moveTo>
                    <a:pt x="510094" y="61305"/>
                  </a:moveTo>
                  <a:lnTo>
                    <a:pt x="510094" y="18299"/>
                  </a:lnTo>
                  <a:lnTo>
                    <a:pt x="518363" y="18299"/>
                  </a:lnTo>
                  <a:lnTo>
                    <a:pt x="518363" y="61305"/>
                  </a:lnTo>
                  <a:lnTo>
                    <a:pt x="510094" y="61305"/>
                  </a:lnTo>
                  <a:close/>
                  <a:moveTo>
                    <a:pt x="478788" y="54137"/>
                  </a:moveTo>
                  <a:lnTo>
                    <a:pt x="488914" y="54137"/>
                  </a:lnTo>
                  <a:cubicBezTo>
                    <a:pt x="494145" y="54137"/>
                    <a:pt x="497014" y="51607"/>
                    <a:pt x="497014" y="47138"/>
                  </a:cubicBezTo>
                  <a:cubicBezTo>
                    <a:pt x="497014" y="42584"/>
                    <a:pt x="494145" y="40139"/>
                    <a:pt x="488914" y="40139"/>
                  </a:cubicBezTo>
                  <a:lnTo>
                    <a:pt x="478788" y="40139"/>
                  </a:lnTo>
                  <a:lnTo>
                    <a:pt x="478788" y="54137"/>
                  </a:lnTo>
                  <a:close/>
                  <a:moveTo>
                    <a:pt x="546456" y="13070"/>
                  </a:moveTo>
                  <a:cubicBezTo>
                    <a:pt x="537596" y="13070"/>
                    <a:pt x="532280" y="8517"/>
                    <a:pt x="532026" y="0"/>
                  </a:cubicBezTo>
                  <a:lnTo>
                    <a:pt x="539621" y="0"/>
                  </a:lnTo>
                  <a:cubicBezTo>
                    <a:pt x="539874" y="4554"/>
                    <a:pt x="542321" y="6830"/>
                    <a:pt x="546456" y="6830"/>
                  </a:cubicBezTo>
                  <a:cubicBezTo>
                    <a:pt x="550591" y="6830"/>
                    <a:pt x="553038" y="4554"/>
                    <a:pt x="553291" y="0"/>
                  </a:cubicBezTo>
                  <a:lnTo>
                    <a:pt x="560801" y="0"/>
                  </a:lnTo>
                  <a:cubicBezTo>
                    <a:pt x="560548" y="8517"/>
                    <a:pt x="555232" y="13070"/>
                    <a:pt x="546456" y="13070"/>
                  </a:cubicBezTo>
                  <a:close/>
                  <a:moveTo>
                    <a:pt x="538355" y="61305"/>
                  </a:moveTo>
                  <a:lnTo>
                    <a:pt x="526963" y="61305"/>
                  </a:lnTo>
                  <a:lnTo>
                    <a:pt x="526963" y="18299"/>
                  </a:lnTo>
                  <a:lnTo>
                    <a:pt x="535064" y="18299"/>
                  </a:lnTo>
                  <a:lnTo>
                    <a:pt x="535064" y="51270"/>
                  </a:lnTo>
                  <a:lnTo>
                    <a:pt x="536330" y="51270"/>
                  </a:lnTo>
                  <a:cubicBezTo>
                    <a:pt x="536921" y="49752"/>
                    <a:pt x="537511" y="48403"/>
                    <a:pt x="538440" y="46801"/>
                  </a:cubicBezTo>
                  <a:lnTo>
                    <a:pt x="554894" y="18299"/>
                  </a:lnTo>
                  <a:lnTo>
                    <a:pt x="566286" y="18299"/>
                  </a:lnTo>
                  <a:lnTo>
                    <a:pt x="566286" y="61305"/>
                  </a:lnTo>
                  <a:lnTo>
                    <a:pt x="558101" y="61305"/>
                  </a:lnTo>
                  <a:lnTo>
                    <a:pt x="558101" y="28334"/>
                  </a:lnTo>
                  <a:lnTo>
                    <a:pt x="556920" y="28334"/>
                  </a:lnTo>
                  <a:cubicBezTo>
                    <a:pt x="556329" y="29851"/>
                    <a:pt x="555738" y="31201"/>
                    <a:pt x="554810" y="32803"/>
                  </a:cubicBezTo>
                  <a:lnTo>
                    <a:pt x="538355" y="61305"/>
                  </a:lnTo>
                  <a:close/>
                  <a:moveTo>
                    <a:pt x="143350" y="116679"/>
                  </a:moveTo>
                  <a:lnTo>
                    <a:pt x="143350" y="151842"/>
                  </a:lnTo>
                  <a:lnTo>
                    <a:pt x="149932" y="151842"/>
                  </a:lnTo>
                  <a:lnTo>
                    <a:pt x="149932" y="170310"/>
                  </a:lnTo>
                  <a:lnTo>
                    <a:pt x="141915" y="170310"/>
                  </a:lnTo>
                  <a:lnTo>
                    <a:pt x="141915" y="159685"/>
                  </a:lnTo>
                  <a:lnTo>
                    <a:pt x="109428" y="159685"/>
                  </a:lnTo>
                  <a:lnTo>
                    <a:pt x="109428" y="170310"/>
                  </a:lnTo>
                  <a:lnTo>
                    <a:pt x="101496" y="170310"/>
                  </a:lnTo>
                  <a:lnTo>
                    <a:pt x="101496" y="151842"/>
                  </a:lnTo>
                  <a:lnTo>
                    <a:pt x="106643" y="151842"/>
                  </a:lnTo>
                  <a:cubicBezTo>
                    <a:pt x="110187" y="146783"/>
                    <a:pt x="111537" y="140627"/>
                    <a:pt x="111790" y="131183"/>
                  </a:cubicBezTo>
                  <a:lnTo>
                    <a:pt x="112128" y="116679"/>
                  </a:lnTo>
                  <a:lnTo>
                    <a:pt x="143350" y="116679"/>
                  </a:lnTo>
                  <a:close/>
                  <a:moveTo>
                    <a:pt x="115419" y="151842"/>
                  </a:moveTo>
                  <a:lnTo>
                    <a:pt x="134996" y="151842"/>
                  </a:lnTo>
                  <a:lnTo>
                    <a:pt x="134996" y="124521"/>
                  </a:lnTo>
                  <a:lnTo>
                    <a:pt x="119638" y="124521"/>
                  </a:lnTo>
                  <a:lnTo>
                    <a:pt x="119469" y="132279"/>
                  </a:lnTo>
                  <a:cubicBezTo>
                    <a:pt x="119300" y="142145"/>
                    <a:pt x="117697" y="147373"/>
                    <a:pt x="115419" y="151842"/>
                  </a:cubicBezTo>
                  <a:close/>
                  <a:moveTo>
                    <a:pt x="194156" y="135483"/>
                  </a:moveTo>
                  <a:lnTo>
                    <a:pt x="194156" y="140458"/>
                  </a:lnTo>
                  <a:lnTo>
                    <a:pt x="160824" y="140458"/>
                  </a:lnTo>
                  <a:cubicBezTo>
                    <a:pt x="161668" y="148975"/>
                    <a:pt x="166984" y="153107"/>
                    <a:pt x="173904" y="153107"/>
                  </a:cubicBezTo>
                  <a:cubicBezTo>
                    <a:pt x="180401" y="153107"/>
                    <a:pt x="183861" y="149987"/>
                    <a:pt x="185042" y="145940"/>
                  </a:cubicBezTo>
                  <a:lnTo>
                    <a:pt x="193396" y="145940"/>
                  </a:lnTo>
                  <a:cubicBezTo>
                    <a:pt x="191371" y="154625"/>
                    <a:pt x="184620" y="160781"/>
                    <a:pt x="173988" y="160781"/>
                  </a:cubicBezTo>
                  <a:cubicBezTo>
                    <a:pt x="160824" y="160781"/>
                    <a:pt x="152555" y="151168"/>
                    <a:pt x="152555" y="138266"/>
                  </a:cubicBezTo>
                  <a:cubicBezTo>
                    <a:pt x="152555" y="125448"/>
                    <a:pt x="160740" y="115582"/>
                    <a:pt x="173819" y="115582"/>
                  </a:cubicBezTo>
                  <a:cubicBezTo>
                    <a:pt x="185886" y="115582"/>
                    <a:pt x="194156" y="124015"/>
                    <a:pt x="194156" y="135483"/>
                  </a:cubicBezTo>
                  <a:close/>
                  <a:moveTo>
                    <a:pt x="161077" y="134050"/>
                  </a:moveTo>
                  <a:lnTo>
                    <a:pt x="185970" y="134050"/>
                  </a:lnTo>
                  <a:cubicBezTo>
                    <a:pt x="185802" y="128147"/>
                    <a:pt x="181667" y="123003"/>
                    <a:pt x="173904" y="123003"/>
                  </a:cubicBezTo>
                  <a:cubicBezTo>
                    <a:pt x="167490" y="123003"/>
                    <a:pt x="162343" y="126629"/>
                    <a:pt x="161077" y="134050"/>
                  </a:cubicBezTo>
                  <a:close/>
                  <a:moveTo>
                    <a:pt x="220733" y="159685"/>
                  </a:moveTo>
                  <a:lnTo>
                    <a:pt x="212463" y="159685"/>
                  </a:lnTo>
                  <a:lnTo>
                    <a:pt x="212463" y="124521"/>
                  </a:lnTo>
                  <a:lnTo>
                    <a:pt x="197274" y="124521"/>
                  </a:lnTo>
                  <a:lnTo>
                    <a:pt x="197274" y="116679"/>
                  </a:lnTo>
                  <a:lnTo>
                    <a:pt x="235837" y="116679"/>
                  </a:lnTo>
                  <a:lnTo>
                    <a:pt x="235837" y="124521"/>
                  </a:lnTo>
                  <a:lnTo>
                    <a:pt x="220733" y="124521"/>
                  </a:lnTo>
                  <a:lnTo>
                    <a:pt x="220733" y="159685"/>
                  </a:lnTo>
                  <a:close/>
                  <a:moveTo>
                    <a:pt x="280684" y="135483"/>
                  </a:moveTo>
                  <a:lnTo>
                    <a:pt x="280684" y="140458"/>
                  </a:lnTo>
                  <a:lnTo>
                    <a:pt x="247352" y="140458"/>
                  </a:lnTo>
                  <a:cubicBezTo>
                    <a:pt x="248196" y="148975"/>
                    <a:pt x="253512" y="153107"/>
                    <a:pt x="260432" y="153107"/>
                  </a:cubicBezTo>
                  <a:cubicBezTo>
                    <a:pt x="266929" y="153107"/>
                    <a:pt x="270389" y="149987"/>
                    <a:pt x="271570" y="145940"/>
                  </a:cubicBezTo>
                  <a:lnTo>
                    <a:pt x="279924" y="145940"/>
                  </a:lnTo>
                  <a:cubicBezTo>
                    <a:pt x="277899" y="154625"/>
                    <a:pt x="271148" y="160781"/>
                    <a:pt x="260516" y="160781"/>
                  </a:cubicBezTo>
                  <a:cubicBezTo>
                    <a:pt x="247352" y="160781"/>
                    <a:pt x="239083" y="151168"/>
                    <a:pt x="239083" y="138266"/>
                  </a:cubicBezTo>
                  <a:cubicBezTo>
                    <a:pt x="239083" y="125448"/>
                    <a:pt x="247268" y="115582"/>
                    <a:pt x="260347" y="115582"/>
                  </a:cubicBezTo>
                  <a:cubicBezTo>
                    <a:pt x="272414" y="115582"/>
                    <a:pt x="280684" y="124015"/>
                    <a:pt x="280684" y="135483"/>
                  </a:cubicBezTo>
                  <a:close/>
                  <a:moveTo>
                    <a:pt x="247605" y="134050"/>
                  </a:moveTo>
                  <a:lnTo>
                    <a:pt x="272498" y="134050"/>
                  </a:lnTo>
                  <a:cubicBezTo>
                    <a:pt x="272330" y="128147"/>
                    <a:pt x="268195" y="123003"/>
                    <a:pt x="260432" y="123003"/>
                  </a:cubicBezTo>
                  <a:cubicBezTo>
                    <a:pt x="254018" y="123003"/>
                    <a:pt x="248871" y="126629"/>
                    <a:pt x="247605" y="134050"/>
                  </a:cubicBezTo>
                  <a:close/>
                  <a:moveTo>
                    <a:pt x="305211" y="137676"/>
                  </a:moveTo>
                  <a:lnTo>
                    <a:pt x="324450" y="159685"/>
                  </a:lnTo>
                  <a:lnTo>
                    <a:pt x="313903" y="159685"/>
                  </a:lnTo>
                  <a:lnTo>
                    <a:pt x="295844" y="138435"/>
                  </a:lnTo>
                  <a:lnTo>
                    <a:pt x="295844" y="159685"/>
                  </a:lnTo>
                  <a:lnTo>
                    <a:pt x="287575" y="159685"/>
                  </a:lnTo>
                  <a:lnTo>
                    <a:pt x="287575" y="116679"/>
                  </a:lnTo>
                  <a:lnTo>
                    <a:pt x="295844" y="116679"/>
                  </a:lnTo>
                  <a:lnTo>
                    <a:pt x="295844" y="135736"/>
                  </a:lnTo>
                  <a:lnTo>
                    <a:pt x="313312" y="116679"/>
                  </a:lnTo>
                  <a:lnTo>
                    <a:pt x="323522" y="116679"/>
                  </a:lnTo>
                  <a:lnTo>
                    <a:pt x="305211" y="136495"/>
                  </a:lnTo>
                  <a:lnTo>
                    <a:pt x="305211" y="137676"/>
                  </a:lnTo>
                  <a:close/>
                  <a:moveTo>
                    <a:pt x="349449" y="159685"/>
                  </a:moveTo>
                  <a:lnTo>
                    <a:pt x="341179" y="159685"/>
                  </a:lnTo>
                  <a:lnTo>
                    <a:pt x="341179" y="124521"/>
                  </a:lnTo>
                  <a:lnTo>
                    <a:pt x="325990" y="124521"/>
                  </a:lnTo>
                  <a:lnTo>
                    <a:pt x="325990" y="116679"/>
                  </a:lnTo>
                  <a:lnTo>
                    <a:pt x="364554" y="116679"/>
                  </a:lnTo>
                  <a:lnTo>
                    <a:pt x="364554" y="124521"/>
                  </a:lnTo>
                  <a:lnTo>
                    <a:pt x="349449" y="124521"/>
                  </a:lnTo>
                  <a:lnTo>
                    <a:pt x="349449" y="159685"/>
                  </a:lnTo>
                  <a:close/>
                  <a:moveTo>
                    <a:pt x="389907" y="160781"/>
                  </a:moveTo>
                  <a:cubicBezTo>
                    <a:pt x="376406" y="160781"/>
                    <a:pt x="367799" y="150578"/>
                    <a:pt x="367799" y="138182"/>
                  </a:cubicBezTo>
                  <a:cubicBezTo>
                    <a:pt x="367799" y="125786"/>
                    <a:pt x="376406" y="115582"/>
                    <a:pt x="389907" y="115582"/>
                  </a:cubicBezTo>
                  <a:cubicBezTo>
                    <a:pt x="403324" y="115582"/>
                    <a:pt x="411931" y="125786"/>
                    <a:pt x="411931" y="138182"/>
                  </a:cubicBezTo>
                  <a:cubicBezTo>
                    <a:pt x="411931" y="150578"/>
                    <a:pt x="403324" y="160781"/>
                    <a:pt x="389907" y="160781"/>
                  </a:cubicBezTo>
                  <a:close/>
                  <a:moveTo>
                    <a:pt x="389907" y="152854"/>
                  </a:moveTo>
                  <a:cubicBezTo>
                    <a:pt x="396996" y="152854"/>
                    <a:pt x="403493" y="147542"/>
                    <a:pt x="403493" y="138182"/>
                  </a:cubicBezTo>
                  <a:cubicBezTo>
                    <a:pt x="403493" y="128822"/>
                    <a:pt x="396996" y="123509"/>
                    <a:pt x="389907" y="123509"/>
                  </a:cubicBezTo>
                  <a:cubicBezTo>
                    <a:pt x="382735" y="123509"/>
                    <a:pt x="376237" y="128822"/>
                    <a:pt x="376237" y="138182"/>
                  </a:cubicBezTo>
                  <a:cubicBezTo>
                    <a:pt x="376237" y="147542"/>
                    <a:pt x="382735" y="152854"/>
                    <a:pt x="389907" y="152854"/>
                  </a:cubicBezTo>
                  <a:close/>
                  <a:moveTo>
                    <a:pt x="427117" y="176550"/>
                  </a:moveTo>
                  <a:lnTo>
                    <a:pt x="418847" y="176550"/>
                  </a:lnTo>
                  <a:lnTo>
                    <a:pt x="418847" y="116679"/>
                  </a:lnTo>
                  <a:lnTo>
                    <a:pt x="427117" y="116679"/>
                  </a:lnTo>
                  <a:lnTo>
                    <a:pt x="427117" y="122581"/>
                  </a:lnTo>
                  <a:lnTo>
                    <a:pt x="428383" y="122581"/>
                  </a:lnTo>
                  <a:cubicBezTo>
                    <a:pt x="431505" y="117690"/>
                    <a:pt x="437074" y="115582"/>
                    <a:pt x="442306" y="115582"/>
                  </a:cubicBezTo>
                  <a:cubicBezTo>
                    <a:pt x="451757" y="115582"/>
                    <a:pt x="461798" y="122834"/>
                    <a:pt x="461798" y="138013"/>
                  </a:cubicBezTo>
                  <a:cubicBezTo>
                    <a:pt x="461798" y="153698"/>
                    <a:pt x="451504" y="160781"/>
                    <a:pt x="441715" y="160781"/>
                  </a:cubicBezTo>
                  <a:cubicBezTo>
                    <a:pt x="436315" y="160781"/>
                    <a:pt x="430661" y="158673"/>
                    <a:pt x="427117" y="153866"/>
                  </a:cubicBezTo>
                  <a:lnTo>
                    <a:pt x="427117" y="176550"/>
                  </a:lnTo>
                  <a:close/>
                  <a:moveTo>
                    <a:pt x="440112" y="152854"/>
                  </a:moveTo>
                  <a:cubicBezTo>
                    <a:pt x="446609" y="152854"/>
                    <a:pt x="453360" y="148469"/>
                    <a:pt x="453360" y="138182"/>
                  </a:cubicBezTo>
                  <a:cubicBezTo>
                    <a:pt x="453360" y="127894"/>
                    <a:pt x="446609" y="123509"/>
                    <a:pt x="440112" y="123509"/>
                  </a:cubicBezTo>
                  <a:cubicBezTo>
                    <a:pt x="433530" y="123509"/>
                    <a:pt x="427117" y="128063"/>
                    <a:pt x="427117" y="138182"/>
                  </a:cubicBezTo>
                  <a:cubicBezTo>
                    <a:pt x="427117" y="148301"/>
                    <a:pt x="433530" y="152854"/>
                    <a:pt x="440112" y="15285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7C1FB1E-6AF1-261B-48D7-EC04A78073F9}"/>
                </a:ext>
              </a:extLst>
            </p:cNvPr>
            <p:cNvSpPr/>
            <p:nvPr/>
          </p:nvSpPr>
          <p:spPr>
            <a:xfrm>
              <a:off x="6859884" y="3353114"/>
              <a:ext cx="101720" cy="60992"/>
            </a:xfrm>
            <a:custGeom>
              <a:avLst/>
              <a:gdLst>
                <a:gd name="connsiteX0" fmla="*/ 101721 w 101720"/>
                <a:gd name="connsiteY0" fmla="*/ 0 h 60992"/>
                <a:gd name="connsiteX1" fmla="*/ 0 w 101720"/>
                <a:gd name="connsiteY1" fmla="*/ 0 h 60992"/>
                <a:gd name="connsiteX2" fmla="*/ 0 w 101720"/>
                <a:gd name="connsiteY2" fmla="*/ 60992 h 60992"/>
                <a:gd name="connsiteX3" fmla="*/ 101721 w 101720"/>
                <a:gd name="connsiteY3" fmla="*/ 60992 h 60992"/>
                <a:gd name="connsiteX4" fmla="*/ 101721 w 101720"/>
                <a:gd name="connsiteY4" fmla="*/ 0 h 6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720" h="60992">
                  <a:moveTo>
                    <a:pt x="101721" y="0"/>
                  </a:moveTo>
                  <a:lnTo>
                    <a:pt x="0" y="0"/>
                  </a:lnTo>
                  <a:lnTo>
                    <a:pt x="0" y="60992"/>
                  </a:lnTo>
                  <a:lnTo>
                    <a:pt x="101721" y="60992"/>
                  </a:lnTo>
                  <a:lnTo>
                    <a:pt x="101721" y="0"/>
                  </a:lnTo>
                  <a:close/>
                </a:path>
              </a:pathLst>
            </a:custGeom>
            <a:noFill/>
            <a:ln w="10542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3D8FDE1-5712-B4B7-E176-BA4AFE74476F}"/>
                </a:ext>
              </a:extLst>
            </p:cNvPr>
            <p:cNvSpPr/>
            <p:nvPr/>
          </p:nvSpPr>
          <p:spPr>
            <a:xfrm>
              <a:off x="6849284" y="3485087"/>
              <a:ext cx="122904" cy="73697"/>
            </a:xfrm>
            <a:custGeom>
              <a:avLst/>
              <a:gdLst>
                <a:gd name="connsiteX0" fmla="*/ 0 w 122904"/>
                <a:gd name="connsiteY0" fmla="*/ 36868 h 73697"/>
                <a:gd name="connsiteX1" fmla="*/ 61452 w 122904"/>
                <a:gd name="connsiteY1" fmla="*/ 0 h 73697"/>
                <a:gd name="connsiteX2" fmla="*/ 122904 w 122904"/>
                <a:gd name="connsiteY2" fmla="*/ 36868 h 73697"/>
                <a:gd name="connsiteX3" fmla="*/ 61452 w 122904"/>
                <a:gd name="connsiteY3" fmla="*/ 73697 h 73697"/>
                <a:gd name="connsiteX4" fmla="*/ 0 w 122904"/>
                <a:gd name="connsiteY4" fmla="*/ 36868 h 7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04" h="73697">
                  <a:moveTo>
                    <a:pt x="0" y="36868"/>
                  </a:moveTo>
                  <a:lnTo>
                    <a:pt x="61452" y="0"/>
                  </a:lnTo>
                  <a:lnTo>
                    <a:pt x="122904" y="36868"/>
                  </a:lnTo>
                  <a:lnTo>
                    <a:pt x="61452" y="73697"/>
                  </a:lnTo>
                  <a:lnTo>
                    <a:pt x="0" y="36868"/>
                  </a:lnTo>
                  <a:close/>
                </a:path>
              </a:pathLst>
            </a:custGeom>
            <a:noFill/>
            <a:ln w="10542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C587727-DA97-B0A9-1E68-FD2C10848A6A}"/>
                </a:ext>
              </a:extLst>
            </p:cNvPr>
            <p:cNvSpPr/>
            <p:nvPr/>
          </p:nvSpPr>
          <p:spPr>
            <a:xfrm>
              <a:off x="6755527" y="3595513"/>
              <a:ext cx="122914" cy="49130"/>
            </a:xfrm>
            <a:custGeom>
              <a:avLst/>
              <a:gdLst>
                <a:gd name="connsiteX0" fmla="*/ 25108 w 122914"/>
                <a:gd name="connsiteY0" fmla="*/ 49125 h 49130"/>
                <a:gd name="connsiteX1" fmla="*/ 98859 w 122914"/>
                <a:gd name="connsiteY1" fmla="*/ 49125 h 49130"/>
                <a:gd name="connsiteX2" fmla="*/ 115900 w 122914"/>
                <a:gd name="connsiteY2" fmla="*/ 41750 h 49130"/>
                <a:gd name="connsiteX3" fmla="*/ 122915 w 122914"/>
                <a:gd name="connsiteY3" fmla="*/ 24565 h 49130"/>
                <a:gd name="connsiteX4" fmla="*/ 115900 w 122914"/>
                <a:gd name="connsiteY4" fmla="*/ 7381 h 49130"/>
                <a:gd name="connsiteX5" fmla="*/ 98859 w 122914"/>
                <a:gd name="connsiteY5" fmla="*/ 6 h 49130"/>
                <a:gd name="connsiteX6" fmla="*/ 25108 w 122914"/>
                <a:gd name="connsiteY6" fmla="*/ 6 h 49130"/>
                <a:gd name="connsiteX7" fmla="*/ 15541 w 122914"/>
                <a:gd name="connsiteY7" fmla="*/ 1720 h 49130"/>
                <a:gd name="connsiteX8" fmla="*/ 7387 w 122914"/>
                <a:gd name="connsiteY8" fmla="*/ 7008 h 49130"/>
                <a:gd name="connsiteX9" fmla="*/ 1923 w 122914"/>
                <a:gd name="connsiteY9" fmla="*/ 15044 h 49130"/>
                <a:gd name="connsiteX10" fmla="*/ 0 w 122914"/>
                <a:gd name="connsiteY10" fmla="*/ 24565 h 49130"/>
                <a:gd name="connsiteX11" fmla="*/ 1923 w 122914"/>
                <a:gd name="connsiteY11" fmla="*/ 34087 h 49130"/>
                <a:gd name="connsiteX12" fmla="*/ 7387 w 122914"/>
                <a:gd name="connsiteY12" fmla="*/ 42123 h 49130"/>
                <a:gd name="connsiteX13" fmla="*/ 15541 w 122914"/>
                <a:gd name="connsiteY13" fmla="*/ 47411 h 49130"/>
                <a:gd name="connsiteX14" fmla="*/ 25108 w 122914"/>
                <a:gd name="connsiteY14" fmla="*/ 49125 h 4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2914" h="49130">
                  <a:moveTo>
                    <a:pt x="25108" y="49125"/>
                  </a:moveTo>
                  <a:lnTo>
                    <a:pt x="98859" y="49125"/>
                  </a:lnTo>
                  <a:cubicBezTo>
                    <a:pt x="105286" y="48988"/>
                    <a:pt x="111404" y="46339"/>
                    <a:pt x="115900" y="41750"/>
                  </a:cubicBezTo>
                  <a:cubicBezTo>
                    <a:pt x="120397" y="37158"/>
                    <a:pt x="122915" y="30988"/>
                    <a:pt x="122915" y="24565"/>
                  </a:cubicBezTo>
                  <a:cubicBezTo>
                    <a:pt x="122915" y="18143"/>
                    <a:pt x="120397" y="11973"/>
                    <a:pt x="115900" y="7381"/>
                  </a:cubicBezTo>
                  <a:cubicBezTo>
                    <a:pt x="111404" y="2792"/>
                    <a:pt x="105286" y="143"/>
                    <a:pt x="98859" y="6"/>
                  </a:cubicBezTo>
                  <a:lnTo>
                    <a:pt x="25108" y="6"/>
                  </a:lnTo>
                  <a:cubicBezTo>
                    <a:pt x="21838" y="-65"/>
                    <a:pt x="18585" y="519"/>
                    <a:pt x="15541" y="1720"/>
                  </a:cubicBezTo>
                  <a:cubicBezTo>
                    <a:pt x="12499" y="2925"/>
                    <a:pt x="9725" y="4721"/>
                    <a:pt x="7387" y="7008"/>
                  </a:cubicBezTo>
                  <a:cubicBezTo>
                    <a:pt x="5049" y="9299"/>
                    <a:pt x="3189" y="12029"/>
                    <a:pt x="1923" y="15044"/>
                  </a:cubicBezTo>
                  <a:cubicBezTo>
                    <a:pt x="654" y="18058"/>
                    <a:pt x="0" y="21294"/>
                    <a:pt x="0" y="24565"/>
                  </a:cubicBezTo>
                  <a:cubicBezTo>
                    <a:pt x="0" y="27837"/>
                    <a:pt x="654" y="31073"/>
                    <a:pt x="1923" y="34087"/>
                  </a:cubicBezTo>
                  <a:cubicBezTo>
                    <a:pt x="3189" y="37102"/>
                    <a:pt x="5049" y="39832"/>
                    <a:pt x="7387" y="42123"/>
                  </a:cubicBezTo>
                  <a:cubicBezTo>
                    <a:pt x="9725" y="44410"/>
                    <a:pt x="12499" y="46206"/>
                    <a:pt x="15541" y="47411"/>
                  </a:cubicBezTo>
                  <a:cubicBezTo>
                    <a:pt x="18585" y="48612"/>
                    <a:pt x="21838" y="49196"/>
                    <a:pt x="25108" y="49125"/>
                  </a:cubicBezTo>
                  <a:close/>
                </a:path>
              </a:pathLst>
            </a:custGeom>
            <a:noFill/>
            <a:ln w="10542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AA0D5A34-2E61-EA23-AB7D-15B14F053349}"/>
                </a:ext>
              </a:extLst>
            </p:cNvPr>
            <p:cNvSpPr/>
            <p:nvPr/>
          </p:nvSpPr>
          <p:spPr>
            <a:xfrm>
              <a:off x="6942017" y="3595513"/>
              <a:ext cx="122914" cy="49130"/>
            </a:xfrm>
            <a:custGeom>
              <a:avLst/>
              <a:gdLst>
                <a:gd name="connsiteX0" fmla="*/ 25111 w 122914"/>
                <a:gd name="connsiteY0" fmla="*/ 49125 h 49130"/>
                <a:gd name="connsiteX1" fmla="*/ 98859 w 122914"/>
                <a:gd name="connsiteY1" fmla="*/ 49125 h 49130"/>
                <a:gd name="connsiteX2" fmla="*/ 115900 w 122914"/>
                <a:gd name="connsiteY2" fmla="*/ 41750 h 49130"/>
                <a:gd name="connsiteX3" fmla="*/ 122915 w 122914"/>
                <a:gd name="connsiteY3" fmla="*/ 24565 h 49130"/>
                <a:gd name="connsiteX4" fmla="*/ 115900 w 122914"/>
                <a:gd name="connsiteY4" fmla="*/ 7381 h 49130"/>
                <a:gd name="connsiteX5" fmla="*/ 98859 w 122914"/>
                <a:gd name="connsiteY5" fmla="*/ 6 h 49130"/>
                <a:gd name="connsiteX6" fmla="*/ 25111 w 122914"/>
                <a:gd name="connsiteY6" fmla="*/ 6 h 49130"/>
                <a:gd name="connsiteX7" fmla="*/ 15541 w 122914"/>
                <a:gd name="connsiteY7" fmla="*/ 1720 h 49130"/>
                <a:gd name="connsiteX8" fmla="*/ 7387 w 122914"/>
                <a:gd name="connsiteY8" fmla="*/ 7008 h 49130"/>
                <a:gd name="connsiteX9" fmla="*/ 1923 w 122914"/>
                <a:gd name="connsiteY9" fmla="*/ 15044 h 49130"/>
                <a:gd name="connsiteX10" fmla="*/ 0 w 122914"/>
                <a:gd name="connsiteY10" fmla="*/ 24565 h 49130"/>
                <a:gd name="connsiteX11" fmla="*/ 1923 w 122914"/>
                <a:gd name="connsiteY11" fmla="*/ 34087 h 49130"/>
                <a:gd name="connsiteX12" fmla="*/ 7387 w 122914"/>
                <a:gd name="connsiteY12" fmla="*/ 42123 h 49130"/>
                <a:gd name="connsiteX13" fmla="*/ 15541 w 122914"/>
                <a:gd name="connsiteY13" fmla="*/ 47411 h 49130"/>
                <a:gd name="connsiteX14" fmla="*/ 25111 w 122914"/>
                <a:gd name="connsiteY14" fmla="*/ 49125 h 4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2914" h="49130">
                  <a:moveTo>
                    <a:pt x="25111" y="49125"/>
                  </a:moveTo>
                  <a:lnTo>
                    <a:pt x="98859" y="49125"/>
                  </a:lnTo>
                  <a:cubicBezTo>
                    <a:pt x="105286" y="48988"/>
                    <a:pt x="111404" y="46339"/>
                    <a:pt x="115900" y="41750"/>
                  </a:cubicBezTo>
                  <a:cubicBezTo>
                    <a:pt x="120397" y="37158"/>
                    <a:pt x="122915" y="30988"/>
                    <a:pt x="122915" y="24565"/>
                  </a:cubicBezTo>
                  <a:cubicBezTo>
                    <a:pt x="122915" y="18143"/>
                    <a:pt x="120397" y="11973"/>
                    <a:pt x="115900" y="7381"/>
                  </a:cubicBezTo>
                  <a:cubicBezTo>
                    <a:pt x="111404" y="2792"/>
                    <a:pt x="105286" y="143"/>
                    <a:pt x="98859" y="6"/>
                  </a:cubicBezTo>
                  <a:lnTo>
                    <a:pt x="25111" y="6"/>
                  </a:lnTo>
                  <a:cubicBezTo>
                    <a:pt x="21838" y="-65"/>
                    <a:pt x="18585" y="519"/>
                    <a:pt x="15541" y="1720"/>
                  </a:cubicBezTo>
                  <a:cubicBezTo>
                    <a:pt x="12499" y="2925"/>
                    <a:pt x="9725" y="4721"/>
                    <a:pt x="7387" y="7008"/>
                  </a:cubicBezTo>
                  <a:cubicBezTo>
                    <a:pt x="5049" y="9299"/>
                    <a:pt x="3189" y="12029"/>
                    <a:pt x="1923" y="15044"/>
                  </a:cubicBezTo>
                  <a:cubicBezTo>
                    <a:pt x="654" y="18058"/>
                    <a:pt x="0" y="21294"/>
                    <a:pt x="0" y="24565"/>
                  </a:cubicBezTo>
                  <a:cubicBezTo>
                    <a:pt x="0" y="27837"/>
                    <a:pt x="654" y="31073"/>
                    <a:pt x="1923" y="34087"/>
                  </a:cubicBezTo>
                  <a:cubicBezTo>
                    <a:pt x="3189" y="37102"/>
                    <a:pt x="5049" y="39832"/>
                    <a:pt x="7387" y="42123"/>
                  </a:cubicBezTo>
                  <a:cubicBezTo>
                    <a:pt x="9725" y="44410"/>
                    <a:pt x="12499" y="46206"/>
                    <a:pt x="15541" y="47411"/>
                  </a:cubicBezTo>
                  <a:cubicBezTo>
                    <a:pt x="18585" y="48612"/>
                    <a:pt x="21838" y="49196"/>
                    <a:pt x="25111" y="49125"/>
                  </a:cubicBezTo>
                  <a:close/>
                </a:path>
              </a:pathLst>
            </a:custGeom>
            <a:noFill/>
            <a:ln w="10542" cap="rnd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3BE65EF0-11D0-59A9-CB43-2FDFF70653D4}"/>
                </a:ext>
              </a:extLst>
            </p:cNvPr>
            <p:cNvSpPr/>
            <p:nvPr/>
          </p:nvSpPr>
          <p:spPr>
            <a:xfrm>
              <a:off x="6872231" y="3412870"/>
              <a:ext cx="77674" cy="73312"/>
            </a:xfrm>
            <a:custGeom>
              <a:avLst/>
              <a:gdLst>
                <a:gd name="connsiteX0" fmla="*/ 44109 w 77674"/>
                <a:gd name="connsiteY0" fmla="*/ 5270 h 73312"/>
                <a:gd name="connsiteX1" fmla="*/ 38836 w 77674"/>
                <a:gd name="connsiteY1" fmla="*/ 0 h 73312"/>
                <a:gd name="connsiteX2" fmla="*/ 33562 w 77674"/>
                <a:gd name="connsiteY2" fmla="*/ 5270 h 73312"/>
                <a:gd name="connsiteX3" fmla="*/ 44109 w 77674"/>
                <a:gd name="connsiteY3" fmla="*/ 5270 h 73312"/>
                <a:gd name="connsiteX4" fmla="*/ 35109 w 77674"/>
                <a:gd name="connsiteY4" fmla="*/ 71768 h 73312"/>
                <a:gd name="connsiteX5" fmla="*/ 42566 w 77674"/>
                <a:gd name="connsiteY5" fmla="*/ 71768 h 73312"/>
                <a:gd name="connsiteX6" fmla="*/ 76129 w 77674"/>
                <a:gd name="connsiteY6" fmla="*/ 38228 h 73312"/>
                <a:gd name="connsiteX7" fmla="*/ 76129 w 77674"/>
                <a:gd name="connsiteY7" fmla="*/ 30775 h 73312"/>
                <a:gd name="connsiteX8" fmla="*/ 68672 w 77674"/>
                <a:gd name="connsiteY8" fmla="*/ 30775 h 73312"/>
                <a:gd name="connsiteX9" fmla="*/ 38836 w 77674"/>
                <a:gd name="connsiteY9" fmla="*/ 60588 h 73312"/>
                <a:gd name="connsiteX10" fmla="*/ 9003 w 77674"/>
                <a:gd name="connsiteY10" fmla="*/ 30775 h 73312"/>
                <a:gd name="connsiteX11" fmla="*/ 1545 w 77674"/>
                <a:gd name="connsiteY11" fmla="*/ 30775 h 73312"/>
                <a:gd name="connsiteX12" fmla="*/ 1545 w 77674"/>
                <a:gd name="connsiteY12" fmla="*/ 38228 h 73312"/>
                <a:gd name="connsiteX13" fmla="*/ 35109 w 77674"/>
                <a:gd name="connsiteY13" fmla="*/ 71768 h 73312"/>
                <a:gd name="connsiteX14" fmla="*/ 38836 w 77674"/>
                <a:gd name="connsiteY14" fmla="*/ 5270 h 73312"/>
                <a:gd name="connsiteX15" fmla="*/ 33562 w 77674"/>
                <a:gd name="connsiteY15" fmla="*/ 5270 h 73312"/>
                <a:gd name="connsiteX16" fmla="*/ 33562 w 77674"/>
                <a:gd name="connsiteY16" fmla="*/ 68040 h 73312"/>
                <a:gd name="connsiteX17" fmla="*/ 38836 w 77674"/>
                <a:gd name="connsiteY17" fmla="*/ 68040 h 73312"/>
                <a:gd name="connsiteX18" fmla="*/ 44109 w 77674"/>
                <a:gd name="connsiteY18" fmla="*/ 68040 h 73312"/>
                <a:gd name="connsiteX19" fmla="*/ 44109 w 77674"/>
                <a:gd name="connsiteY19" fmla="*/ 5270 h 73312"/>
                <a:gd name="connsiteX20" fmla="*/ 38836 w 77674"/>
                <a:gd name="connsiteY20" fmla="*/ 5270 h 7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674" h="73312">
                  <a:moveTo>
                    <a:pt x="44109" y="5270"/>
                  </a:moveTo>
                  <a:cubicBezTo>
                    <a:pt x="44109" y="2357"/>
                    <a:pt x="41750" y="0"/>
                    <a:pt x="38836" y="0"/>
                  </a:cubicBezTo>
                  <a:cubicBezTo>
                    <a:pt x="35924" y="0"/>
                    <a:pt x="33562" y="2357"/>
                    <a:pt x="33562" y="5270"/>
                  </a:cubicBezTo>
                  <a:lnTo>
                    <a:pt x="44109" y="5270"/>
                  </a:lnTo>
                  <a:close/>
                  <a:moveTo>
                    <a:pt x="35109" y="71768"/>
                  </a:moveTo>
                  <a:cubicBezTo>
                    <a:pt x="37166" y="73827"/>
                    <a:pt x="40506" y="73827"/>
                    <a:pt x="42566" y="71768"/>
                  </a:cubicBezTo>
                  <a:lnTo>
                    <a:pt x="76129" y="38228"/>
                  </a:lnTo>
                  <a:cubicBezTo>
                    <a:pt x="78190" y="36169"/>
                    <a:pt x="78190" y="32834"/>
                    <a:pt x="76129" y="30775"/>
                  </a:cubicBezTo>
                  <a:cubicBezTo>
                    <a:pt x="74069" y="28716"/>
                    <a:pt x="70729" y="28716"/>
                    <a:pt x="68672" y="30775"/>
                  </a:cubicBezTo>
                  <a:lnTo>
                    <a:pt x="38836" y="60588"/>
                  </a:lnTo>
                  <a:lnTo>
                    <a:pt x="9003" y="30775"/>
                  </a:lnTo>
                  <a:cubicBezTo>
                    <a:pt x="6942" y="28716"/>
                    <a:pt x="3602" y="28716"/>
                    <a:pt x="1545" y="30775"/>
                  </a:cubicBezTo>
                  <a:cubicBezTo>
                    <a:pt x="-515" y="32834"/>
                    <a:pt x="-515" y="36169"/>
                    <a:pt x="1545" y="38228"/>
                  </a:cubicBezTo>
                  <a:lnTo>
                    <a:pt x="35109" y="71768"/>
                  </a:lnTo>
                  <a:close/>
                  <a:moveTo>
                    <a:pt x="38836" y="5270"/>
                  </a:moveTo>
                  <a:lnTo>
                    <a:pt x="33562" y="5270"/>
                  </a:lnTo>
                  <a:lnTo>
                    <a:pt x="33562" y="68040"/>
                  </a:lnTo>
                  <a:lnTo>
                    <a:pt x="38836" y="68040"/>
                  </a:lnTo>
                  <a:lnTo>
                    <a:pt x="44109" y="68040"/>
                  </a:lnTo>
                  <a:lnTo>
                    <a:pt x="44109" y="5270"/>
                  </a:lnTo>
                  <a:lnTo>
                    <a:pt x="38836" y="5270"/>
                  </a:lnTo>
                  <a:close/>
                </a:path>
              </a:pathLst>
            </a:custGeom>
            <a:solidFill>
              <a:srgbClr val="29CCB1"/>
            </a:solidFill>
            <a:ln w="3514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34A2A31-2800-C375-46BD-4CFA5E8C7279}"/>
                </a:ext>
              </a:extLst>
            </p:cNvPr>
            <p:cNvSpPr/>
            <p:nvPr/>
          </p:nvSpPr>
          <p:spPr>
            <a:xfrm>
              <a:off x="6778736" y="3516671"/>
              <a:ext cx="77673" cy="77300"/>
            </a:xfrm>
            <a:custGeom>
              <a:avLst/>
              <a:gdLst>
                <a:gd name="connsiteX0" fmla="*/ 35106 w 77673"/>
                <a:gd name="connsiteY0" fmla="*/ 75756 h 77300"/>
                <a:gd name="connsiteX1" fmla="*/ 42567 w 77673"/>
                <a:gd name="connsiteY1" fmla="*/ 75756 h 77300"/>
                <a:gd name="connsiteX2" fmla="*/ 76131 w 77673"/>
                <a:gd name="connsiteY2" fmla="*/ 42216 h 77300"/>
                <a:gd name="connsiteX3" fmla="*/ 76131 w 77673"/>
                <a:gd name="connsiteY3" fmla="*/ 34763 h 77300"/>
                <a:gd name="connsiteX4" fmla="*/ 68670 w 77673"/>
                <a:gd name="connsiteY4" fmla="*/ 34763 h 77300"/>
                <a:gd name="connsiteX5" fmla="*/ 38836 w 77673"/>
                <a:gd name="connsiteY5" fmla="*/ 64576 h 77300"/>
                <a:gd name="connsiteX6" fmla="*/ 9003 w 77673"/>
                <a:gd name="connsiteY6" fmla="*/ 34763 h 77300"/>
                <a:gd name="connsiteX7" fmla="*/ 1543 w 77673"/>
                <a:gd name="connsiteY7" fmla="*/ 34763 h 77300"/>
                <a:gd name="connsiteX8" fmla="*/ 1543 w 77673"/>
                <a:gd name="connsiteY8" fmla="*/ 42216 h 77300"/>
                <a:gd name="connsiteX9" fmla="*/ 35106 w 77673"/>
                <a:gd name="connsiteY9" fmla="*/ 75756 h 77300"/>
                <a:gd name="connsiteX10" fmla="*/ 38836 w 77673"/>
                <a:gd name="connsiteY10" fmla="*/ 5270 h 77300"/>
                <a:gd name="connsiteX11" fmla="*/ 38836 w 77673"/>
                <a:gd name="connsiteY11" fmla="*/ 0 h 77300"/>
                <a:gd name="connsiteX12" fmla="*/ 33562 w 77673"/>
                <a:gd name="connsiteY12" fmla="*/ 5270 h 77300"/>
                <a:gd name="connsiteX13" fmla="*/ 38836 w 77673"/>
                <a:gd name="connsiteY13" fmla="*/ 5270 h 77300"/>
                <a:gd name="connsiteX14" fmla="*/ 70480 w 77673"/>
                <a:gd name="connsiteY14" fmla="*/ 10541 h 77300"/>
                <a:gd name="connsiteX15" fmla="*/ 75754 w 77673"/>
                <a:gd name="connsiteY15" fmla="*/ 5270 h 77300"/>
                <a:gd name="connsiteX16" fmla="*/ 70480 w 77673"/>
                <a:gd name="connsiteY16" fmla="*/ 0 h 77300"/>
                <a:gd name="connsiteX17" fmla="*/ 70480 w 77673"/>
                <a:gd name="connsiteY17" fmla="*/ 10541 h 77300"/>
                <a:gd name="connsiteX18" fmla="*/ 38836 w 77673"/>
                <a:gd name="connsiteY18" fmla="*/ 72028 h 77300"/>
                <a:gd name="connsiteX19" fmla="*/ 44110 w 77673"/>
                <a:gd name="connsiteY19" fmla="*/ 72028 h 77300"/>
                <a:gd name="connsiteX20" fmla="*/ 44110 w 77673"/>
                <a:gd name="connsiteY20" fmla="*/ 70208 h 77300"/>
                <a:gd name="connsiteX21" fmla="*/ 38836 w 77673"/>
                <a:gd name="connsiteY21" fmla="*/ 70208 h 77300"/>
                <a:gd name="connsiteX22" fmla="*/ 33562 w 77673"/>
                <a:gd name="connsiteY22" fmla="*/ 70208 h 77300"/>
                <a:gd name="connsiteX23" fmla="*/ 33562 w 77673"/>
                <a:gd name="connsiteY23" fmla="*/ 72028 h 77300"/>
                <a:gd name="connsiteX24" fmla="*/ 38836 w 77673"/>
                <a:gd name="connsiteY24" fmla="*/ 72028 h 77300"/>
                <a:gd name="connsiteX25" fmla="*/ 38836 w 77673"/>
                <a:gd name="connsiteY25" fmla="*/ 70208 h 77300"/>
                <a:gd name="connsiteX26" fmla="*/ 44110 w 77673"/>
                <a:gd name="connsiteY26" fmla="*/ 70208 h 77300"/>
                <a:gd name="connsiteX27" fmla="*/ 44110 w 77673"/>
                <a:gd name="connsiteY27" fmla="*/ 5270 h 77300"/>
                <a:gd name="connsiteX28" fmla="*/ 38836 w 77673"/>
                <a:gd name="connsiteY28" fmla="*/ 5270 h 77300"/>
                <a:gd name="connsiteX29" fmla="*/ 33562 w 77673"/>
                <a:gd name="connsiteY29" fmla="*/ 5270 h 77300"/>
                <a:gd name="connsiteX30" fmla="*/ 33562 w 77673"/>
                <a:gd name="connsiteY30" fmla="*/ 70208 h 77300"/>
                <a:gd name="connsiteX31" fmla="*/ 38836 w 77673"/>
                <a:gd name="connsiteY31" fmla="*/ 70208 h 77300"/>
                <a:gd name="connsiteX32" fmla="*/ 38836 w 77673"/>
                <a:gd name="connsiteY32" fmla="*/ 5270 h 77300"/>
                <a:gd name="connsiteX33" fmla="*/ 38836 w 77673"/>
                <a:gd name="connsiteY33" fmla="*/ 10541 h 77300"/>
                <a:gd name="connsiteX34" fmla="*/ 70480 w 77673"/>
                <a:gd name="connsiteY34" fmla="*/ 10541 h 77300"/>
                <a:gd name="connsiteX35" fmla="*/ 70480 w 77673"/>
                <a:gd name="connsiteY35" fmla="*/ 5270 h 77300"/>
                <a:gd name="connsiteX36" fmla="*/ 70480 w 77673"/>
                <a:gd name="connsiteY36" fmla="*/ 0 h 77300"/>
                <a:gd name="connsiteX37" fmla="*/ 38836 w 77673"/>
                <a:gd name="connsiteY37" fmla="*/ 0 h 77300"/>
                <a:gd name="connsiteX38" fmla="*/ 38836 w 77673"/>
                <a:gd name="connsiteY38" fmla="*/ 5270 h 7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7673" h="77300">
                  <a:moveTo>
                    <a:pt x="35106" y="75756"/>
                  </a:moveTo>
                  <a:cubicBezTo>
                    <a:pt x="37166" y="77815"/>
                    <a:pt x="40507" y="77815"/>
                    <a:pt x="42567" y="75756"/>
                  </a:cubicBezTo>
                  <a:lnTo>
                    <a:pt x="76131" y="42216"/>
                  </a:lnTo>
                  <a:cubicBezTo>
                    <a:pt x="78187" y="40157"/>
                    <a:pt x="78187" y="36819"/>
                    <a:pt x="76131" y="34763"/>
                  </a:cubicBezTo>
                  <a:cubicBezTo>
                    <a:pt x="74070" y="32704"/>
                    <a:pt x="70730" y="32704"/>
                    <a:pt x="68670" y="34763"/>
                  </a:cubicBezTo>
                  <a:lnTo>
                    <a:pt x="38836" y="64576"/>
                  </a:lnTo>
                  <a:lnTo>
                    <a:pt x="9003" y="34763"/>
                  </a:lnTo>
                  <a:cubicBezTo>
                    <a:pt x="6943" y="32704"/>
                    <a:pt x="3603" y="32704"/>
                    <a:pt x="1543" y="34763"/>
                  </a:cubicBezTo>
                  <a:cubicBezTo>
                    <a:pt x="-514" y="36819"/>
                    <a:pt x="-514" y="40157"/>
                    <a:pt x="1543" y="42216"/>
                  </a:cubicBezTo>
                  <a:lnTo>
                    <a:pt x="35106" y="75756"/>
                  </a:lnTo>
                  <a:close/>
                  <a:moveTo>
                    <a:pt x="38836" y="5270"/>
                  </a:moveTo>
                  <a:lnTo>
                    <a:pt x="38836" y="0"/>
                  </a:lnTo>
                  <a:cubicBezTo>
                    <a:pt x="35925" y="0"/>
                    <a:pt x="33562" y="2361"/>
                    <a:pt x="33562" y="5270"/>
                  </a:cubicBezTo>
                  <a:lnTo>
                    <a:pt x="38836" y="5270"/>
                  </a:lnTo>
                  <a:close/>
                  <a:moveTo>
                    <a:pt x="70480" y="10541"/>
                  </a:moveTo>
                  <a:cubicBezTo>
                    <a:pt x="73391" y="10541"/>
                    <a:pt x="75754" y="8183"/>
                    <a:pt x="75754" y="5270"/>
                  </a:cubicBezTo>
                  <a:cubicBezTo>
                    <a:pt x="75754" y="2361"/>
                    <a:pt x="73391" y="0"/>
                    <a:pt x="70480" y="0"/>
                  </a:cubicBezTo>
                  <a:lnTo>
                    <a:pt x="70480" y="10541"/>
                  </a:lnTo>
                  <a:close/>
                  <a:moveTo>
                    <a:pt x="38836" y="72028"/>
                  </a:moveTo>
                  <a:lnTo>
                    <a:pt x="44110" y="72028"/>
                  </a:lnTo>
                  <a:lnTo>
                    <a:pt x="44110" y="70208"/>
                  </a:lnTo>
                  <a:lnTo>
                    <a:pt x="38836" y="70208"/>
                  </a:lnTo>
                  <a:lnTo>
                    <a:pt x="33562" y="70208"/>
                  </a:lnTo>
                  <a:lnTo>
                    <a:pt x="33562" y="72028"/>
                  </a:lnTo>
                  <a:lnTo>
                    <a:pt x="38836" y="72028"/>
                  </a:lnTo>
                  <a:close/>
                  <a:moveTo>
                    <a:pt x="38836" y="70208"/>
                  </a:moveTo>
                  <a:lnTo>
                    <a:pt x="44110" y="70208"/>
                  </a:lnTo>
                  <a:lnTo>
                    <a:pt x="44110" y="5270"/>
                  </a:lnTo>
                  <a:lnTo>
                    <a:pt x="38836" y="5270"/>
                  </a:lnTo>
                  <a:lnTo>
                    <a:pt x="33562" y="5270"/>
                  </a:lnTo>
                  <a:lnTo>
                    <a:pt x="33562" y="70208"/>
                  </a:lnTo>
                  <a:lnTo>
                    <a:pt x="38836" y="70208"/>
                  </a:lnTo>
                  <a:close/>
                  <a:moveTo>
                    <a:pt x="38836" y="5270"/>
                  </a:moveTo>
                  <a:lnTo>
                    <a:pt x="38836" y="10541"/>
                  </a:lnTo>
                  <a:lnTo>
                    <a:pt x="70480" y="10541"/>
                  </a:lnTo>
                  <a:lnTo>
                    <a:pt x="70480" y="5270"/>
                  </a:lnTo>
                  <a:lnTo>
                    <a:pt x="70480" y="0"/>
                  </a:lnTo>
                  <a:lnTo>
                    <a:pt x="38836" y="0"/>
                  </a:lnTo>
                  <a:lnTo>
                    <a:pt x="38836" y="5270"/>
                  </a:lnTo>
                  <a:close/>
                </a:path>
              </a:pathLst>
            </a:custGeom>
            <a:solidFill>
              <a:srgbClr val="29CCB1"/>
            </a:solidFill>
            <a:ln w="3514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73C6D48-5AD2-C1C7-6A3D-DD56CBF3CA30}"/>
                </a:ext>
              </a:extLst>
            </p:cNvPr>
            <p:cNvSpPr/>
            <p:nvPr/>
          </p:nvSpPr>
          <p:spPr>
            <a:xfrm>
              <a:off x="6965083" y="3516671"/>
              <a:ext cx="77673" cy="77300"/>
            </a:xfrm>
            <a:custGeom>
              <a:avLst/>
              <a:gdLst>
                <a:gd name="connsiteX0" fmla="*/ 35106 w 77673"/>
                <a:gd name="connsiteY0" fmla="*/ 75756 h 77300"/>
                <a:gd name="connsiteX1" fmla="*/ 42567 w 77673"/>
                <a:gd name="connsiteY1" fmla="*/ 75756 h 77300"/>
                <a:gd name="connsiteX2" fmla="*/ 76131 w 77673"/>
                <a:gd name="connsiteY2" fmla="*/ 42216 h 77300"/>
                <a:gd name="connsiteX3" fmla="*/ 76131 w 77673"/>
                <a:gd name="connsiteY3" fmla="*/ 34763 h 77300"/>
                <a:gd name="connsiteX4" fmla="*/ 68670 w 77673"/>
                <a:gd name="connsiteY4" fmla="*/ 34763 h 77300"/>
                <a:gd name="connsiteX5" fmla="*/ 38836 w 77673"/>
                <a:gd name="connsiteY5" fmla="*/ 64576 h 77300"/>
                <a:gd name="connsiteX6" fmla="*/ 9003 w 77673"/>
                <a:gd name="connsiteY6" fmla="*/ 34763 h 77300"/>
                <a:gd name="connsiteX7" fmla="*/ 1543 w 77673"/>
                <a:gd name="connsiteY7" fmla="*/ 34763 h 77300"/>
                <a:gd name="connsiteX8" fmla="*/ 1543 w 77673"/>
                <a:gd name="connsiteY8" fmla="*/ 42216 h 77300"/>
                <a:gd name="connsiteX9" fmla="*/ 35106 w 77673"/>
                <a:gd name="connsiteY9" fmla="*/ 75756 h 77300"/>
                <a:gd name="connsiteX10" fmla="*/ 38836 w 77673"/>
                <a:gd name="connsiteY10" fmla="*/ 5270 h 77300"/>
                <a:gd name="connsiteX11" fmla="*/ 44110 w 77673"/>
                <a:gd name="connsiteY11" fmla="*/ 5270 h 77300"/>
                <a:gd name="connsiteX12" fmla="*/ 38836 w 77673"/>
                <a:gd name="connsiteY12" fmla="*/ 0 h 77300"/>
                <a:gd name="connsiteX13" fmla="*/ 38836 w 77673"/>
                <a:gd name="connsiteY13" fmla="*/ 5270 h 77300"/>
                <a:gd name="connsiteX14" fmla="*/ 7193 w 77673"/>
                <a:gd name="connsiteY14" fmla="*/ 0 h 77300"/>
                <a:gd name="connsiteX15" fmla="*/ 1919 w 77673"/>
                <a:gd name="connsiteY15" fmla="*/ 5270 h 77300"/>
                <a:gd name="connsiteX16" fmla="*/ 7193 w 77673"/>
                <a:gd name="connsiteY16" fmla="*/ 10541 h 77300"/>
                <a:gd name="connsiteX17" fmla="*/ 7193 w 77673"/>
                <a:gd name="connsiteY17" fmla="*/ 0 h 77300"/>
                <a:gd name="connsiteX18" fmla="*/ 38836 w 77673"/>
                <a:gd name="connsiteY18" fmla="*/ 72028 h 77300"/>
                <a:gd name="connsiteX19" fmla="*/ 44110 w 77673"/>
                <a:gd name="connsiteY19" fmla="*/ 72028 h 77300"/>
                <a:gd name="connsiteX20" fmla="*/ 44110 w 77673"/>
                <a:gd name="connsiteY20" fmla="*/ 70208 h 77300"/>
                <a:gd name="connsiteX21" fmla="*/ 38836 w 77673"/>
                <a:gd name="connsiteY21" fmla="*/ 70208 h 77300"/>
                <a:gd name="connsiteX22" fmla="*/ 33562 w 77673"/>
                <a:gd name="connsiteY22" fmla="*/ 70208 h 77300"/>
                <a:gd name="connsiteX23" fmla="*/ 33562 w 77673"/>
                <a:gd name="connsiteY23" fmla="*/ 72028 h 77300"/>
                <a:gd name="connsiteX24" fmla="*/ 38836 w 77673"/>
                <a:gd name="connsiteY24" fmla="*/ 72028 h 77300"/>
                <a:gd name="connsiteX25" fmla="*/ 38836 w 77673"/>
                <a:gd name="connsiteY25" fmla="*/ 70208 h 77300"/>
                <a:gd name="connsiteX26" fmla="*/ 44110 w 77673"/>
                <a:gd name="connsiteY26" fmla="*/ 70208 h 77300"/>
                <a:gd name="connsiteX27" fmla="*/ 44110 w 77673"/>
                <a:gd name="connsiteY27" fmla="*/ 5270 h 77300"/>
                <a:gd name="connsiteX28" fmla="*/ 38836 w 77673"/>
                <a:gd name="connsiteY28" fmla="*/ 5270 h 77300"/>
                <a:gd name="connsiteX29" fmla="*/ 33562 w 77673"/>
                <a:gd name="connsiteY29" fmla="*/ 5270 h 77300"/>
                <a:gd name="connsiteX30" fmla="*/ 33562 w 77673"/>
                <a:gd name="connsiteY30" fmla="*/ 70208 h 77300"/>
                <a:gd name="connsiteX31" fmla="*/ 38836 w 77673"/>
                <a:gd name="connsiteY31" fmla="*/ 70208 h 77300"/>
                <a:gd name="connsiteX32" fmla="*/ 38836 w 77673"/>
                <a:gd name="connsiteY32" fmla="*/ 5270 h 77300"/>
                <a:gd name="connsiteX33" fmla="*/ 38836 w 77673"/>
                <a:gd name="connsiteY33" fmla="*/ 0 h 77300"/>
                <a:gd name="connsiteX34" fmla="*/ 7193 w 77673"/>
                <a:gd name="connsiteY34" fmla="*/ 0 h 77300"/>
                <a:gd name="connsiteX35" fmla="*/ 7193 w 77673"/>
                <a:gd name="connsiteY35" fmla="*/ 5270 h 77300"/>
                <a:gd name="connsiteX36" fmla="*/ 7193 w 77673"/>
                <a:gd name="connsiteY36" fmla="*/ 10541 h 77300"/>
                <a:gd name="connsiteX37" fmla="*/ 38836 w 77673"/>
                <a:gd name="connsiteY37" fmla="*/ 10541 h 77300"/>
                <a:gd name="connsiteX38" fmla="*/ 38836 w 77673"/>
                <a:gd name="connsiteY38" fmla="*/ 5270 h 7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7673" h="77300">
                  <a:moveTo>
                    <a:pt x="35106" y="75756"/>
                  </a:moveTo>
                  <a:cubicBezTo>
                    <a:pt x="37166" y="77815"/>
                    <a:pt x="40507" y="77815"/>
                    <a:pt x="42567" y="75756"/>
                  </a:cubicBezTo>
                  <a:lnTo>
                    <a:pt x="76131" y="42216"/>
                  </a:lnTo>
                  <a:cubicBezTo>
                    <a:pt x="78187" y="40157"/>
                    <a:pt x="78187" y="36819"/>
                    <a:pt x="76131" y="34763"/>
                  </a:cubicBezTo>
                  <a:cubicBezTo>
                    <a:pt x="74070" y="32704"/>
                    <a:pt x="70730" y="32704"/>
                    <a:pt x="68670" y="34763"/>
                  </a:cubicBezTo>
                  <a:lnTo>
                    <a:pt x="38836" y="64576"/>
                  </a:lnTo>
                  <a:lnTo>
                    <a:pt x="9003" y="34763"/>
                  </a:lnTo>
                  <a:cubicBezTo>
                    <a:pt x="6943" y="32704"/>
                    <a:pt x="3603" y="32704"/>
                    <a:pt x="1543" y="34763"/>
                  </a:cubicBezTo>
                  <a:cubicBezTo>
                    <a:pt x="-514" y="36819"/>
                    <a:pt x="-514" y="40157"/>
                    <a:pt x="1543" y="42216"/>
                  </a:cubicBezTo>
                  <a:lnTo>
                    <a:pt x="35106" y="75756"/>
                  </a:lnTo>
                  <a:close/>
                  <a:moveTo>
                    <a:pt x="38836" y="5270"/>
                  </a:moveTo>
                  <a:lnTo>
                    <a:pt x="44110" y="5270"/>
                  </a:lnTo>
                  <a:cubicBezTo>
                    <a:pt x="44110" y="2361"/>
                    <a:pt x="41748" y="0"/>
                    <a:pt x="38836" y="0"/>
                  </a:cubicBezTo>
                  <a:lnTo>
                    <a:pt x="38836" y="5270"/>
                  </a:lnTo>
                  <a:close/>
                  <a:moveTo>
                    <a:pt x="7193" y="0"/>
                  </a:moveTo>
                  <a:cubicBezTo>
                    <a:pt x="4281" y="0"/>
                    <a:pt x="1919" y="2361"/>
                    <a:pt x="1919" y="5270"/>
                  </a:cubicBezTo>
                  <a:cubicBezTo>
                    <a:pt x="1919" y="8183"/>
                    <a:pt x="4281" y="10541"/>
                    <a:pt x="7193" y="10541"/>
                  </a:cubicBezTo>
                  <a:lnTo>
                    <a:pt x="7193" y="0"/>
                  </a:lnTo>
                  <a:close/>
                  <a:moveTo>
                    <a:pt x="38836" y="72028"/>
                  </a:moveTo>
                  <a:lnTo>
                    <a:pt x="44110" y="72028"/>
                  </a:lnTo>
                  <a:lnTo>
                    <a:pt x="44110" y="70208"/>
                  </a:lnTo>
                  <a:lnTo>
                    <a:pt x="38836" y="70208"/>
                  </a:lnTo>
                  <a:lnTo>
                    <a:pt x="33562" y="70208"/>
                  </a:lnTo>
                  <a:lnTo>
                    <a:pt x="33562" y="72028"/>
                  </a:lnTo>
                  <a:lnTo>
                    <a:pt x="38836" y="72028"/>
                  </a:lnTo>
                  <a:close/>
                  <a:moveTo>
                    <a:pt x="38836" y="70208"/>
                  </a:moveTo>
                  <a:lnTo>
                    <a:pt x="44110" y="70208"/>
                  </a:lnTo>
                  <a:lnTo>
                    <a:pt x="44110" y="5270"/>
                  </a:lnTo>
                  <a:lnTo>
                    <a:pt x="38836" y="5270"/>
                  </a:lnTo>
                  <a:lnTo>
                    <a:pt x="33562" y="5270"/>
                  </a:lnTo>
                  <a:lnTo>
                    <a:pt x="33562" y="70208"/>
                  </a:lnTo>
                  <a:lnTo>
                    <a:pt x="38836" y="70208"/>
                  </a:lnTo>
                  <a:close/>
                  <a:moveTo>
                    <a:pt x="38836" y="5270"/>
                  </a:moveTo>
                  <a:lnTo>
                    <a:pt x="38836" y="0"/>
                  </a:lnTo>
                  <a:lnTo>
                    <a:pt x="7193" y="0"/>
                  </a:lnTo>
                  <a:lnTo>
                    <a:pt x="7193" y="5270"/>
                  </a:lnTo>
                  <a:lnTo>
                    <a:pt x="7193" y="10541"/>
                  </a:lnTo>
                  <a:lnTo>
                    <a:pt x="38836" y="10541"/>
                  </a:lnTo>
                  <a:lnTo>
                    <a:pt x="38836" y="5270"/>
                  </a:lnTo>
                  <a:close/>
                </a:path>
              </a:pathLst>
            </a:custGeom>
            <a:solidFill>
              <a:srgbClr val="29CCB1"/>
            </a:solidFill>
            <a:ln w="3514" cap="flat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389612A-98A9-3DF1-BB4C-51659B15789C}"/>
                </a:ext>
              </a:extLst>
            </p:cNvPr>
            <p:cNvSpPr/>
            <p:nvPr/>
          </p:nvSpPr>
          <p:spPr>
            <a:xfrm>
              <a:off x="6565994" y="1452273"/>
              <a:ext cx="1697937" cy="1468014"/>
            </a:xfrm>
            <a:custGeom>
              <a:avLst/>
              <a:gdLst>
                <a:gd name="connsiteX0" fmla="*/ 18107 w 1697937"/>
                <a:gd name="connsiteY0" fmla="*/ 7084 h 1468014"/>
                <a:gd name="connsiteX1" fmla="*/ 11135 w 1697937"/>
                <a:gd name="connsiteY1" fmla="*/ 0 h 1468014"/>
                <a:gd name="connsiteX2" fmla="*/ 4043 w 1697937"/>
                <a:gd name="connsiteY2" fmla="*/ 6971 h 1468014"/>
                <a:gd name="connsiteX3" fmla="*/ 18107 w 1697937"/>
                <a:gd name="connsiteY3" fmla="*/ 7084 h 1468014"/>
                <a:gd name="connsiteX4" fmla="*/ 7032 w 1697937"/>
                <a:gd name="connsiteY4" fmla="*/ 497100 h 1468014"/>
                <a:gd name="connsiteX5" fmla="*/ 0 w 1697937"/>
                <a:gd name="connsiteY5" fmla="*/ 497040 h 1468014"/>
                <a:gd name="connsiteX6" fmla="*/ 0 w 1697937"/>
                <a:gd name="connsiteY6" fmla="*/ 497100 h 1468014"/>
                <a:gd name="connsiteX7" fmla="*/ 7032 w 1697937"/>
                <a:gd name="connsiteY7" fmla="*/ 497100 h 1468014"/>
                <a:gd name="connsiteX8" fmla="*/ 60193 w 1697937"/>
                <a:gd name="connsiteY8" fmla="*/ 550225 h 1468014"/>
                <a:gd name="connsiteX9" fmla="*/ 60193 w 1697937"/>
                <a:gd name="connsiteY9" fmla="*/ 543198 h 1468014"/>
                <a:gd name="connsiteX10" fmla="*/ 60190 w 1697937"/>
                <a:gd name="connsiteY10" fmla="*/ 543198 h 1468014"/>
                <a:gd name="connsiteX11" fmla="*/ 60193 w 1697937"/>
                <a:gd name="connsiteY11" fmla="*/ 550225 h 1468014"/>
                <a:gd name="connsiteX12" fmla="*/ 1592637 w 1697937"/>
                <a:gd name="connsiteY12" fmla="*/ 550225 h 1468014"/>
                <a:gd name="connsiteX13" fmla="*/ 1592637 w 1697937"/>
                <a:gd name="connsiteY13" fmla="*/ 557252 h 1468014"/>
                <a:gd name="connsiteX14" fmla="*/ 1592641 w 1697937"/>
                <a:gd name="connsiteY14" fmla="*/ 557252 h 1468014"/>
                <a:gd name="connsiteX15" fmla="*/ 1592637 w 1697937"/>
                <a:gd name="connsiteY15" fmla="*/ 550225 h 1468014"/>
                <a:gd name="connsiteX16" fmla="*/ 1645799 w 1697937"/>
                <a:gd name="connsiteY16" fmla="*/ 603305 h 1468014"/>
                <a:gd name="connsiteX17" fmla="*/ 1652845 w 1697937"/>
                <a:gd name="connsiteY17" fmla="*/ 603301 h 1468014"/>
                <a:gd name="connsiteX18" fmla="*/ 1652845 w 1697937"/>
                <a:gd name="connsiteY18" fmla="*/ 603298 h 1468014"/>
                <a:gd name="connsiteX19" fmla="*/ 1645799 w 1697937"/>
                <a:gd name="connsiteY19" fmla="*/ 603305 h 1468014"/>
                <a:gd name="connsiteX20" fmla="*/ 1641203 w 1697937"/>
                <a:gd name="connsiteY20" fmla="*/ 1465960 h 1468014"/>
                <a:gd name="connsiteX21" fmla="*/ 1651150 w 1697937"/>
                <a:gd name="connsiteY21" fmla="*/ 1465956 h 1468014"/>
                <a:gd name="connsiteX22" fmla="*/ 1695880 w 1697937"/>
                <a:gd name="connsiteY22" fmla="*/ 1421214 h 1468014"/>
                <a:gd name="connsiteX23" fmla="*/ 1695880 w 1697937"/>
                <a:gd name="connsiteY23" fmla="*/ 1411278 h 1468014"/>
                <a:gd name="connsiteX24" fmla="*/ 1685930 w 1697937"/>
                <a:gd name="connsiteY24" fmla="*/ 1411282 h 1468014"/>
                <a:gd name="connsiteX25" fmla="*/ 1646171 w 1697937"/>
                <a:gd name="connsiteY25" fmla="*/ 1451052 h 1468014"/>
                <a:gd name="connsiteX26" fmla="*/ 1606374 w 1697937"/>
                <a:gd name="connsiteY26" fmla="*/ 1411317 h 1468014"/>
                <a:gd name="connsiteX27" fmla="*/ 1596431 w 1697937"/>
                <a:gd name="connsiteY27" fmla="*/ 1411320 h 1468014"/>
                <a:gd name="connsiteX28" fmla="*/ 1596434 w 1697937"/>
                <a:gd name="connsiteY28" fmla="*/ 1421257 h 1468014"/>
                <a:gd name="connsiteX29" fmla="*/ 1641203 w 1697937"/>
                <a:gd name="connsiteY29" fmla="*/ 1465960 h 1468014"/>
                <a:gd name="connsiteX30" fmla="*/ 11075 w 1697937"/>
                <a:gd name="connsiteY30" fmla="*/ 7027 h 1468014"/>
                <a:gd name="connsiteX31" fmla="*/ 4043 w 1697937"/>
                <a:gd name="connsiteY31" fmla="*/ 6971 h 1468014"/>
                <a:gd name="connsiteX32" fmla="*/ 0 w 1697937"/>
                <a:gd name="connsiteY32" fmla="*/ 497040 h 1468014"/>
                <a:gd name="connsiteX33" fmla="*/ 7032 w 1697937"/>
                <a:gd name="connsiteY33" fmla="*/ 497100 h 1468014"/>
                <a:gd name="connsiteX34" fmla="*/ 14064 w 1697937"/>
                <a:gd name="connsiteY34" fmla="*/ 497156 h 1468014"/>
                <a:gd name="connsiteX35" fmla="*/ 18107 w 1697937"/>
                <a:gd name="connsiteY35" fmla="*/ 7084 h 1468014"/>
                <a:gd name="connsiteX36" fmla="*/ 11075 w 1697937"/>
                <a:gd name="connsiteY36" fmla="*/ 7027 h 1468014"/>
                <a:gd name="connsiteX37" fmla="*/ 7032 w 1697937"/>
                <a:gd name="connsiteY37" fmla="*/ 497100 h 1468014"/>
                <a:gd name="connsiteX38" fmla="*/ 0 w 1697937"/>
                <a:gd name="connsiteY38" fmla="*/ 497100 h 1468014"/>
                <a:gd name="connsiteX39" fmla="*/ 4578 w 1697937"/>
                <a:gd name="connsiteY39" fmla="*/ 520121 h 1468014"/>
                <a:gd name="connsiteX40" fmla="*/ 11075 w 1697937"/>
                <a:gd name="connsiteY40" fmla="*/ 517430 h 1468014"/>
                <a:gd name="connsiteX41" fmla="*/ 17573 w 1697937"/>
                <a:gd name="connsiteY41" fmla="*/ 514742 h 1468014"/>
                <a:gd name="connsiteX42" fmla="*/ 14064 w 1697937"/>
                <a:gd name="connsiteY42" fmla="*/ 497100 h 1468014"/>
                <a:gd name="connsiteX43" fmla="*/ 7032 w 1697937"/>
                <a:gd name="connsiteY43" fmla="*/ 497100 h 1468014"/>
                <a:gd name="connsiteX44" fmla="*/ 11075 w 1697937"/>
                <a:gd name="connsiteY44" fmla="*/ 517430 h 1468014"/>
                <a:gd name="connsiteX45" fmla="*/ 4578 w 1697937"/>
                <a:gd name="connsiteY45" fmla="*/ 520121 h 1468014"/>
                <a:gd name="connsiteX46" fmla="*/ 17629 w 1697937"/>
                <a:gd name="connsiteY46" fmla="*/ 539635 h 1468014"/>
                <a:gd name="connsiteX47" fmla="*/ 22601 w 1697937"/>
                <a:gd name="connsiteY47" fmla="*/ 534667 h 1468014"/>
                <a:gd name="connsiteX48" fmla="*/ 27572 w 1697937"/>
                <a:gd name="connsiteY48" fmla="*/ 529699 h 1468014"/>
                <a:gd name="connsiteX49" fmla="*/ 17573 w 1697937"/>
                <a:gd name="connsiteY49" fmla="*/ 514742 h 1468014"/>
                <a:gd name="connsiteX50" fmla="*/ 11075 w 1697937"/>
                <a:gd name="connsiteY50" fmla="*/ 517430 h 1468014"/>
                <a:gd name="connsiteX51" fmla="*/ 22601 w 1697937"/>
                <a:gd name="connsiteY51" fmla="*/ 534667 h 1468014"/>
                <a:gd name="connsiteX52" fmla="*/ 17629 w 1697937"/>
                <a:gd name="connsiteY52" fmla="*/ 539635 h 1468014"/>
                <a:gd name="connsiteX53" fmla="*/ 37157 w 1697937"/>
                <a:gd name="connsiteY53" fmla="*/ 552674 h 1468014"/>
                <a:gd name="connsiteX54" fmla="*/ 39847 w 1697937"/>
                <a:gd name="connsiteY54" fmla="*/ 546181 h 1468014"/>
                <a:gd name="connsiteX55" fmla="*/ 42540 w 1697937"/>
                <a:gd name="connsiteY55" fmla="*/ 539691 h 1468014"/>
                <a:gd name="connsiteX56" fmla="*/ 27572 w 1697937"/>
                <a:gd name="connsiteY56" fmla="*/ 529699 h 1468014"/>
                <a:gd name="connsiteX57" fmla="*/ 22601 w 1697937"/>
                <a:gd name="connsiteY57" fmla="*/ 534667 h 1468014"/>
                <a:gd name="connsiteX58" fmla="*/ 39847 w 1697937"/>
                <a:gd name="connsiteY58" fmla="*/ 546181 h 1468014"/>
                <a:gd name="connsiteX59" fmla="*/ 37157 w 1697937"/>
                <a:gd name="connsiteY59" fmla="*/ 552674 h 1468014"/>
                <a:gd name="connsiteX60" fmla="*/ 60193 w 1697937"/>
                <a:gd name="connsiteY60" fmla="*/ 557252 h 1468014"/>
                <a:gd name="connsiteX61" fmla="*/ 60193 w 1697937"/>
                <a:gd name="connsiteY61" fmla="*/ 550225 h 1468014"/>
                <a:gd name="connsiteX62" fmla="*/ 60190 w 1697937"/>
                <a:gd name="connsiteY62" fmla="*/ 543198 h 1468014"/>
                <a:gd name="connsiteX63" fmla="*/ 42540 w 1697937"/>
                <a:gd name="connsiteY63" fmla="*/ 539691 h 1468014"/>
                <a:gd name="connsiteX64" fmla="*/ 39847 w 1697937"/>
                <a:gd name="connsiteY64" fmla="*/ 546181 h 1468014"/>
                <a:gd name="connsiteX65" fmla="*/ 60193 w 1697937"/>
                <a:gd name="connsiteY65" fmla="*/ 550225 h 1468014"/>
                <a:gd name="connsiteX66" fmla="*/ 60193 w 1697937"/>
                <a:gd name="connsiteY66" fmla="*/ 557252 h 1468014"/>
                <a:gd name="connsiteX67" fmla="*/ 1592637 w 1697937"/>
                <a:gd name="connsiteY67" fmla="*/ 557252 h 1468014"/>
                <a:gd name="connsiteX68" fmla="*/ 1592637 w 1697937"/>
                <a:gd name="connsiteY68" fmla="*/ 550225 h 1468014"/>
                <a:gd name="connsiteX69" fmla="*/ 1592637 w 1697937"/>
                <a:gd name="connsiteY69" fmla="*/ 543198 h 1468014"/>
                <a:gd name="connsiteX70" fmla="*/ 60193 w 1697937"/>
                <a:gd name="connsiteY70" fmla="*/ 543198 h 1468014"/>
                <a:gd name="connsiteX71" fmla="*/ 60193 w 1697937"/>
                <a:gd name="connsiteY71" fmla="*/ 550225 h 1468014"/>
                <a:gd name="connsiteX72" fmla="*/ 1592637 w 1697937"/>
                <a:gd name="connsiteY72" fmla="*/ 550225 h 1468014"/>
                <a:gd name="connsiteX73" fmla="*/ 1592641 w 1697937"/>
                <a:gd name="connsiteY73" fmla="*/ 557252 h 1468014"/>
                <a:gd name="connsiteX74" fmla="*/ 1625244 w 1697937"/>
                <a:gd name="connsiteY74" fmla="*/ 570737 h 1468014"/>
                <a:gd name="connsiteX75" fmla="*/ 1630216 w 1697937"/>
                <a:gd name="connsiteY75" fmla="*/ 565766 h 1468014"/>
                <a:gd name="connsiteX76" fmla="*/ 1635184 w 1697937"/>
                <a:gd name="connsiteY76" fmla="*/ 560794 h 1468014"/>
                <a:gd name="connsiteX77" fmla="*/ 1592637 w 1697937"/>
                <a:gd name="connsiteY77" fmla="*/ 543198 h 1468014"/>
                <a:gd name="connsiteX78" fmla="*/ 1592637 w 1697937"/>
                <a:gd name="connsiteY78" fmla="*/ 550225 h 1468014"/>
                <a:gd name="connsiteX79" fmla="*/ 1630216 w 1697937"/>
                <a:gd name="connsiteY79" fmla="*/ 565766 h 1468014"/>
                <a:gd name="connsiteX80" fmla="*/ 1625244 w 1697937"/>
                <a:gd name="connsiteY80" fmla="*/ 570737 h 1468014"/>
                <a:gd name="connsiteX81" fmla="*/ 1638767 w 1697937"/>
                <a:gd name="connsiteY81" fmla="*/ 603308 h 1468014"/>
                <a:gd name="connsiteX82" fmla="*/ 1645799 w 1697937"/>
                <a:gd name="connsiteY82" fmla="*/ 603305 h 1468014"/>
                <a:gd name="connsiteX83" fmla="*/ 1652845 w 1697937"/>
                <a:gd name="connsiteY83" fmla="*/ 603298 h 1468014"/>
                <a:gd name="connsiteX84" fmla="*/ 1635184 w 1697937"/>
                <a:gd name="connsiteY84" fmla="*/ 560794 h 1468014"/>
                <a:gd name="connsiteX85" fmla="*/ 1630216 w 1697937"/>
                <a:gd name="connsiteY85" fmla="*/ 565766 h 1468014"/>
                <a:gd name="connsiteX86" fmla="*/ 1645799 w 1697937"/>
                <a:gd name="connsiteY86" fmla="*/ 603305 h 1468014"/>
                <a:gd name="connsiteX87" fmla="*/ 1638767 w 1697937"/>
                <a:gd name="connsiteY87" fmla="*/ 603305 h 1468014"/>
                <a:gd name="connsiteX88" fmla="*/ 1639143 w 1697937"/>
                <a:gd name="connsiteY88" fmla="*/ 1460992 h 1468014"/>
                <a:gd name="connsiteX89" fmla="*/ 1646175 w 1697937"/>
                <a:gd name="connsiteY89" fmla="*/ 1460988 h 1468014"/>
                <a:gd name="connsiteX90" fmla="*/ 1653196 w 1697937"/>
                <a:gd name="connsiteY90" fmla="*/ 1460985 h 1468014"/>
                <a:gd name="connsiteX91" fmla="*/ 1652845 w 1697937"/>
                <a:gd name="connsiteY91" fmla="*/ 603301 h 1468014"/>
                <a:gd name="connsiteX92" fmla="*/ 1645799 w 1697937"/>
                <a:gd name="connsiteY92" fmla="*/ 603305 h 1468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697937" h="1468014">
                  <a:moveTo>
                    <a:pt x="18107" y="7084"/>
                  </a:moveTo>
                  <a:cubicBezTo>
                    <a:pt x="18139" y="3205"/>
                    <a:pt x="15017" y="32"/>
                    <a:pt x="11135" y="0"/>
                  </a:cubicBezTo>
                  <a:cubicBezTo>
                    <a:pt x="7250" y="-31"/>
                    <a:pt x="4075" y="3089"/>
                    <a:pt x="4043" y="6971"/>
                  </a:cubicBezTo>
                  <a:lnTo>
                    <a:pt x="18107" y="7084"/>
                  </a:lnTo>
                  <a:close/>
                  <a:moveTo>
                    <a:pt x="7032" y="497100"/>
                  </a:moveTo>
                  <a:lnTo>
                    <a:pt x="0" y="497040"/>
                  </a:lnTo>
                  <a:cubicBezTo>
                    <a:pt x="0" y="497061"/>
                    <a:pt x="0" y="497079"/>
                    <a:pt x="0" y="497100"/>
                  </a:cubicBezTo>
                  <a:lnTo>
                    <a:pt x="7032" y="497100"/>
                  </a:lnTo>
                  <a:close/>
                  <a:moveTo>
                    <a:pt x="60193" y="550225"/>
                  </a:moveTo>
                  <a:lnTo>
                    <a:pt x="60193" y="543198"/>
                  </a:lnTo>
                  <a:lnTo>
                    <a:pt x="60190" y="543198"/>
                  </a:lnTo>
                  <a:lnTo>
                    <a:pt x="60193" y="550225"/>
                  </a:lnTo>
                  <a:close/>
                  <a:moveTo>
                    <a:pt x="1592637" y="550225"/>
                  </a:moveTo>
                  <a:lnTo>
                    <a:pt x="1592637" y="557252"/>
                  </a:lnTo>
                  <a:lnTo>
                    <a:pt x="1592641" y="557252"/>
                  </a:lnTo>
                  <a:lnTo>
                    <a:pt x="1592637" y="550225"/>
                  </a:lnTo>
                  <a:close/>
                  <a:moveTo>
                    <a:pt x="1645799" y="603305"/>
                  </a:moveTo>
                  <a:lnTo>
                    <a:pt x="1652845" y="603301"/>
                  </a:lnTo>
                  <a:lnTo>
                    <a:pt x="1652845" y="603298"/>
                  </a:lnTo>
                  <a:lnTo>
                    <a:pt x="1645799" y="603305"/>
                  </a:lnTo>
                  <a:close/>
                  <a:moveTo>
                    <a:pt x="1641203" y="1465960"/>
                  </a:moveTo>
                  <a:cubicBezTo>
                    <a:pt x="1643953" y="1468700"/>
                    <a:pt x="1648404" y="1468700"/>
                    <a:pt x="1651150" y="1465956"/>
                  </a:cubicBezTo>
                  <a:lnTo>
                    <a:pt x="1695880" y="1421214"/>
                  </a:lnTo>
                  <a:cubicBezTo>
                    <a:pt x="1698623" y="1418470"/>
                    <a:pt x="1698623" y="1414019"/>
                    <a:pt x="1695880" y="1411278"/>
                  </a:cubicBezTo>
                  <a:cubicBezTo>
                    <a:pt x="1693138" y="1408534"/>
                    <a:pt x="1688673" y="1408534"/>
                    <a:pt x="1685930" y="1411282"/>
                  </a:cubicBezTo>
                  <a:lnTo>
                    <a:pt x="1646171" y="1451052"/>
                  </a:lnTo>
                  <a:lnTo>
                    <a:pt x="1606374" y="1411317"/>
                  </a:lnTo>
                  <a:cubicBezTo>
                    <a:pt x="1603628" y="1408573"/>
                    <a:pt x="1599173" y="1408576"/>
                    <a:pt x="1596431" y="1411320"/>
                  </a:cubicBezTo>
                  <a:cubicBezTo>
                    <a:pt x="1593685" y="1414064"/>
                    <a:pt x="1593689" y="1418516"/>
                    <a:pt x="1596434" y="1421257"/>
                  </a:cubicBezTo>
                  <a:lnTo>
                    <a:pt x="1641203" y="1465960"/>
                  </a:lnTo>
                  <a:close/>
                  <a:moveTo>
                    <a:pt x="11075" y="7027"/>
                  </a:moveTo>
                  <a:lnTo>
                    <a:pt x="4043" y="6971"/>
                  </a:lnTo>
                  <a:lnTo>
                    <a:pt x="0" y="497040"/>
                  </a:lnTo>
                  <a:lnTo>
                    <a:pt x="7032" y="497100"/>
                  </a:lnTo>
                  <a:lnTo>
                    <a:pt x="14064" y="497156"/>
                  </a:lnTo>
                  <a:lnTo>
                    <a:pt x="18107" y="7084"/>
                  </a:lnTo>
                  <a:lnTo>
                    <a:pt x="11075" y="7027"/>
                  </a:lnTo>
                  <a:close/>
                  <a:moveTo>
                    <a:pt x="7032" y="497100"/>
                  </a:moveTo>
                  <a:lnTo>
                    <a:pt x="0" y="497100"/>
                  </a:lnTo>
                  <a:cubicBezTo>
                    <a:pt x="-3" y="504999"/>
                    <a:pt x="1554" y="512820"/>
                    <a:pt x="4578" y="520121"/>
                  </a:cubicBezTo>
                  <a:lnTo>
                    <a:pt x="11075" y="517430"/>
                  </a:lnTo>
                  <a:lnTo>
                    <a:pt x="17573" y="514742"/>
                  </a:lnTo>
                  <a:cubicBezTo>
                    <a:pt x="15256" y="509148"/>
                    <a:pt x="14064" y="503154"/>
                    <a:pt x="14064" y="497100"/>
                  </a:cubicBezTo>
                  <a:lnTo>
                    <a:pt x="7032" y="497100"/>
                  </a:lnTo>
                  <a:close/>
                  <a:moveTo>
                    <a:pt x="11075" y="517430"/>
                  </a:moveTo>
                  <a:lnTo>
                    <a:pt x="4578" y="520121"/>
                  </a:lnTo>
                  <a:cubicBezTo>
                    <a:pt x="7605" y="527419"/>
                    <a:pt x="12039" y="534049"/>
                    <a:pt x="17629" y="539635"/>
                  </a:cubicBezTo>
                  <a:lnTo>
                    <a:pt x="22601" y="534667"/>
                  </a:lnTo>
                  <a:lnTo>
                    <a:pt x="27572" y="529699"/>
                  </a:lnTo>
                  <a:cubicBezTo>
                    <a:pt x="23290" y="525416"/>
                    <a:pt x="19890" y="520335"/>
                    <a:pt x="17573" y="514742"/>
                  </a:cubicBezTo>
                  <a:lnTo>
                    <a:pt x="11075" y="517430"/>
                  </a:lnTo>
                  <a:close/>
                  <a:moveTo>
                    <a:pt x="22601" y="534667"/>
                  </a:moveTo>
                  <a:lnTo>
                    <a:pt x="17629" y="539635"/>
                  </a:lnTo>
                  <a:cubicBezTo>
                    <a:pt x="23216" y="545222"/>
                    <a:pt x="29854" y="549653"/>
                    <a:pt x="37157" y="552674"/>
                  </a:cubicBezTo>
                  <a:lnTo>
                    <a:pt x="39847" y="546181"/>
                  </a:lnTo>
                  <a:lnTo>
                    <a:pt x="42540" y="539691"/>
                  </a:lnTo>
                  <a:cubicBezTo>
                    <a:pt x="36942" y="537373"/>
                    <a:pt x="31855" y="533979"/>
                    <a:pt x="27572" y="529699"/>
                  </a:cubicBezTo>
                  <a:lnTo>
                    <a:pt x="22601" y="534667"/>
                  </a:lnTo>
                  <a:close/>
                  <a:moveTo>
                    <a:pt x="39847" y="546181"/>
                  </a:moveTo>
                  <a:lnTo>
                    <a:pt x="37157" y="552674"/>
                  </a:lnTo>
                  <a:cubicBezTo>
                    <a:pt x="44460" y="555696"/>
                    <a:pt x="52290" y="557252"/>
                    <a:pt x="60193" y="557252"/>
                  </a:cubicBezTo>
                  <a:lnTo>
                    <a:pt x="60193" y="550225"/>
                  </a:lnTo>
                  <a:lnTo>
                    <a:pt x="60190" y="543198"/>
                  </a:lnTo>
                  <a:cubicBezTo>
                    <a:pt x="54136" y="543198"/>
                    <a:pt x="48134" y="542007"/>
                    <a:pt x="42540" y="539691"/>
                  </a:cubicBezTo>
                  <a:lnTo>
                    <a:pt x="39847" y="546181"/>
                  </a:lnTo>
                  <a:close/>
                  <a:moveTo>
                    <a:pt x="60193" y="550225"/>
                  </a:moveTo>
                  <a:lnTo>
                    <a:pt x="60193" y="557252"/>
                  </a:lnTo>
                  <a:lnTo>
                    <a:pt x="1592637" y="557252"/>
                  </a:lnTo>
                  <a:lnTo>
                    <a:pt x="1592637" y="550225"/>
                  </a:lnTo>
                  <a:lnTo>
                    <a:pt x="1592637" y="543198"/>
                  </a:lnTo>
                  <a:lnTo>
                    <a:pt x="60193" y="543198"/>
                  </a:lnTo>
                  <a:lnTo>
                    <a:pt x="60193" y="550225"/>
                  </a:lnTo>
                  <a:close/>
                  <a:moveTo>
                    <a:pt x="1592637" y="550225"/>
                  </a:moveTo>
                  <a:lnTo>
                    <a:pt x="1592641" y="557252"/>
                  </a:lnTo>
                  <a:cubicBezTo>
                    <a:pt x="1604866" y="557249"/>
                    <a:pt x="1616595" y="562101"/>
                    <a:pt x="1625244" y="570737"/>
                  </a:cubicBezTo>
                  <a:lnTo>
                    <a:pt x="1630216" y="565766"/>
                  </a:lnTo>
                  <a:lnTo>
                    <a:pt x="1635184" y="560794"/>
                  </a:lnTo>
                  <a:cubicBezTo>
                    <a:pt x="1623898" y="549526"/>
                    <a:pt x="1608593" y="543195"/>
                    <a:pt x="1592637" y="543198"/>
                  </a:cubicBezTo>
                  <a:lnTo>
                    <a:pt x="1592637" y="550225"/>
                  </a:lnTo>
                  <a:close/>
                  <a:moveTo>
                    <a:pt x="1630216" y="565766"/>
                  </a:moveTo>
                  <a:lnTo>
                    <a:pt x="1625244" y="570737"/>
                  </a:lnTo>
                  <a:cubicBezTo>
                    <a:pt x="1633894" y="579374"/>
                    <a:pt x="1638760" y="591088"/>
                    <a:pt x="1638767" y="603308"/>
                  </a:cubicBezTo>
                  <a:lnTo>
                    <a:pt x="1645799" y="603305"/>
                  </a:lnTo>
                  <a:lnTo>
                    <a:pt x="1652845" y="603298"/>
                  </a:lnTo>
                  <a:cubicBezTo>
                    <a:pt x="1652810" y="587353"/>
                    <a:pt x="1646474" y="572066"/>
                    <a:pt x="1635184" y="560794"/>
                  </a:cubicBezTo>
                  <a:lnTo>
                    <a:pt x="1630216" y="565766"/>
                  </a:lnTo>
                  <a:close/>
                  <a:moveTo>
                    <a:pt x="1645799" y="603305"/>
                  </a:moveTo>
                  <a:lnTo>
                    <a:pt x="1638767" y="603305"/>
                  </a:lnTo>
                  <a:lnTo>
                    <a:pt x="1639143" y="1460992"/>
                  </a:lnTo>
                  <a:lnTo>
                    <a:pt x="1646175" y="1460988"/>
                  </a:lnTo>
                  <a:lnTo>
                    <a:pt x="1653196" y="1460985"/>
                  </a:lnTo>
                  <a:lnTo>
                    <a:pt x="1652845" y="603301"/>
                  </a:lnTo>
                  <a:lnTo>
                    <a:pt x="1645799" y="603305"/>
                  </a:lnTo>
                  <a:close/>
                </a:path>
              </a:pathLst>
            </a:custGeom>
            <a:solidFill>
              <a:srgbClr val="5B9CF1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2BBB177-7D57-978E-F9E6-6B51E57B697F}"/>
                </a:ext>
              </a:extLst>
            </p:cNvPr>
            <p:cNvSpPr/>
            <p:nvPr/>
          </p:nvSpPr>
          <p:spPr>
            <a:xfrm>
              <a:off x="6979969" y="1741089"/>
              <a:ext cx="888436" cy="174273"/>
            </a:xfrm>
            <a:custGeom>
              <a:avLst/>
              <a:gdLst>
                <a:gd name="connsiteX0" fmla="*/ 18480 w 888436"/>
                <a:gd name="connsiteY0" fmla="*/ 28418 h 174273"/>
                <a:gd name="connsiteX1" fmla="*/ 44976 w 888436"/>
                <a:gd name="connsiteY1" fmla="*/ 59028 h 174273"/>
                <a:gd name="connsiteX2" fmla="*/ 33838 w 888436"/>
                <a:gd name="connsiteY2" fmla="*/ 59028 h 174273"/>
                <a:gd name="connsiteX3" fmla="*/ 8523 w 888436"/>
                <a:gd name="connsiteY3" fmla="*/ 29261 h 174273"/>
                <a:gd name="connsiteX4" fmla="*/ 8523 w 888436"/>
                <a:gd name="connsiteY4" fmla="*/ 59028 h 174273"/>
                <a:gd name="connsiteX5" fmla="*/ 0 w 888436"/>
                <a:gd name="connsiteY5" fmla="*/ 59028 h 174273"/>
                <a:gd name="connsiteX6" fmla="*/ 0 w 888436"/>
                <a:gd name="connsiteY6" fmla="*/ 0 h 174273"/>
                <a:gd name="connsiteX7" fmla="*/ 8523 w 888436"/>
                <a:gd name="connsiteY7" fmla="*/ 0 h 174273"/>
                <a:gd name="connsiteX8" fmla="*/ 8523 w 888436"/>
                <a:gd name="connsiteY8" fmla="*/ 26647 h 174273"/>
                <a:gd name="connsiteX9" fmla="*/ 32741 w 888436"/>
                <a:gd name="connsiteY9" fmla="*/ 0 h 174273"/>
                <a:gd name="connsiteX10" fmla="*/ 43457 w 888436"/>
                <a:gd name="connsiteY10" fmla="*/ 0 h 174273"/>
                <a:gd name="connsiteX11" fmla="*/ 18480 w 888436"/>
                <a:gd name="connsiteY11" fmla="*/ 27153 h 174273"/>
                <a:gd name="connsiteX12" fmla="*/ 18480 w 888436"/>
                <a:gd name="connsiteY12" fmla="*/ 28418 h 174273"/>
                <a:gd name="connsiteX13" fmla="*/ 66466 w 888436"/>
                <a:gd name="connsiteY13" fmla="*/ 60124 h 174273"/>
                <a:gd name="connsiteX14" fmla="*/ 44357 w 888436"/>
                <a:gd name="connsiteY14" fmla="*/ 37525 h 174273"/>
                <a:gd name="connsiteX15" fmla="*/ 66466 w 888436"/>
                <a:gd name="connsiteY15" fmla="*/ 14926 h 174273"/>
                <a:gd name="connsiteX16" fmla="*/ 88490 w 888436"/>
                <a:gd name="connsiteY16" fmla="*/ 37525 h 174273"/>
                <a:gd name="connsiteX17" fmla="*/ 66466 w 888436"/>
                <a:gd name="connsiteY17" fmla="*/ 60124 h 174273"/>
                <a:gd name="connsiteX18" fmla="*/ 66466 w 888436"/>
                <a:gd name="connsiteY18" fmla="*/ 52198 h 174273"/>
                <a:gd name="connsiteX19" fmla="*/ 80052 w 888436"/>
                <a:gd name="connsiteY19" fmla="*/ 37525 h 174273"/>
                <a:gd name="connsiteX20" fmla="*/ 66466 w 888436"/>
                <a:gd name="connsiteY20" fmla="*/ 22852 h 174273"/>
                <a:gd name="connsiteX21" fmla="*/ 52796 w 888436"/>
                <a:gd name="connsiteY21" fmla="*/ 37525 h 174273"/>
                <a:gd name="connsiteX22" fmla="*/ 66466 w 888436"/>
                <a:gd name="connsiteY22" fmla="*/ 52198 h 174273"/>
                <a:gd name="connsiteX23" fmla="*/ 103507 w 888436"/>
                <a:gd name="connsiteY23" fmla="*/ 59028 h 174273"/>
                <a:gd name="connsiteX24" fmla="*/ 95406 w 888436"/>
                <a:gd name="connsiteY24" fmla="*/ 59028 h 174273"/>
                <a:gd name="connsiteX25" fmla="*/ 95406 w 888436"/>
                <a:gd name="connsiteY25" fmla="*/ 16022 h 174273"/>
                <a:gd name="connsiteX26" fmla="*/ 108907 w 888436"/>
                <a:gd name="connsiteY26" fmla="*/ 16022 h 174273"/>
                <a:gd name="connsiteX27" fmla="*/ 120636 w 888436"/>
                <a:gd name="connsiteY27" fmla="*/ 49078 h 174273"/>
                <a:gd name="connsiteX28" fmla="*/ 121902 w 888436"/>
                <a:gd name="connsiteY28" fmla="*/ 49078 h 174273"/>
                <a:gd name="connsiteX29" fmla="*/ 133716 w 888436"/>
                <a:gd name="connsiteY29" fmla="*/ 16022 h 174273"/>
                <a:gd name="connsiteX30" fmla="*/ 146880 w 888436"/>
                <a:gd name="connsiteY30" fmla="*/ 16022 h 174273"/>
                <a:gd name="connsiteX31" fmla="*/ 146880 w 888436"/>
                <a:gd name="connsiteY31" fmla="*/ 59028 h 174273"/>
                <a:gd name="connsiteX32" fmla="*/ 138694 w 888436"/>
                <a:gd name="connsiteY32" fmla="*/ 59028 h 174273"/>
                <a:gd name="connsiteX33" fmla="*/ 138694 w 888436"/>
                <a:gd name="connsiteY33" fmla="*/ 25129 h 174273"/>
                <a:gd name="connsiteX34" fmla="*/ 137513 w 888436"/>
                <a:gd name="connsiteY34" fmla="*/ 25129 h 174273"/>
                <a:gd name="connsiteX35" fmla="*/ 136247 w 888436"/>
                <a:gd name="connsiteY35" fmla="*/ 29936 h 174273"/>
                <a:gd name="connsiteX36" fmla="*/ 125699 w 888436"/>
                <a:gd name="connsiteY36" fmla="*/ 59028 h 174273"/>
                <a:gd name="connsiteX37" fmla="*/ 116586 w 888436"/>
                <a:gd name="connsiteY37" fmla="*/ 59028 h 174273"/>
                <a:gd name="connsiteX38" fmla="*/ 106123 w 888436"/>
                <a:gd name="connsiteY38" fmla="*/ 29936 h 174273"/>
                <a:gd name="connsiteX39" fmla="*/ 104772 w 888436"/>
                <a:gd name="connsiteY39" fmla="*/ 25129 h 174273"/>
                <a:gd name="connsiteX40" fmla="*/ 103507 w 888436"/>
                <a:gd name="connsiteY40" fmla="*/ 25129 h 174273"/>
                <a:gd name="connsiteX41" fmla="*/ 103507 w 888436"/>
                <a:gd name="connsiteY41" fmla="*/ 59028 h 174273"/>
                <a:gd name="connsiteX42" fmla="*/ 174128 w 888436"/>
                <a:gd name="connsiteY42" fmla="*/ 14926 h 174273"/>
                <a:gd name="connsiteX43" fmla="*/ 191765 w 888436"/>
                <a:gd name="connsiteY43" fmla="*/ 30189 h 174273"/>
                <a:gd name="connsiteX44" fmla="*/ 191765 w 888436"/>
                <a:gd name="connsiteY44" fmla="*/ 59028 h 174273"/>
                <a:gd name="connsiteX45" fmla="*/ 183495 w 888436"/>
                <a:gd name="connsiteY45" fmla="*/ 59028 h 174273"/>
                <a:gd name="connsiteX46" fmla="*/ 183495 w 888436"/>
                <a:gd name="connsiteY46" fmla="*/ 54980 h 174273"/>
                <a:gd name="connsiteX47" fmla="*/ 182229 w 888436"/>
                <a:gd name="connsiteY47" fmla="*/ 54980 h 174273"/>
                <a:gd name="connsiteX48" fmla="*/ 168897 w 888436"/>
                <a:gd name="connsiteY48" fmla="*/ 60124 h 174273"/>
                <a:gd name="connsiteX49" fmla="*/ 153454 w 888436"/>
                <a:gd name="connsiteY49" fmla="*/ 46969 h 174273"/>
                <a:gd name="connsiteX50" fmla="*/ 169403 w 888436"/>
                <a:gd name="connsiteY50" fmla="*/ 33646 h 174273"/>
                <a:gd name="connsiteX51" fmla="*/ 183495 w 888436"/>
                <a:gd name="connsiteY51" fmla="*/ 33646 h 174273"/>
                <a:gd name="connsiteX52" fmla="*/ 183495 w 888436"/>
                <a:gd name="connsiteY52" fmla="*/ 30610 h 174273"/>
                <a:gd name="connsiteX53" fmla="*/ 174044 w 888436"/>
                <a:gd name="connsiteY53" fmla="*/ 22599 h 174273"/>
                <a:gd name="connsiteX54" fmla="*/ 164002 w 888436"/>
                <a:gd name="connsiteY54" fmla="*/ 29430 h 174273"/>
                <a:gd name="connsiteX55" fmla="*/ 155227 w 888436"/>
                <a:gd name="connsiteY55" fmla="*/ 29430 h 174273"/>
                <a:gd name="connsiteX56" fmla="*/ 174128 w 888436"/>
                <a:gd name="connsiteY56" fmla="*/ 14926 h 174273"/>
                <a:gd name="connsiteX57" fmla="*/ 170500 w 888436"/>
                <a:gd name="connsiteY57" fmla="*/ 52957 h 174273"/>
                <a:gd name="connsiteX58" fmla="*/ 183495 w 888436"/>
                <a:gd name="connsiteY58" fmla="*/ 46210 h 174273"/>
                <a:gd name="connsiteX59" fmla="*/ 183495 w 888436"/>
                <a:gd name="connsiteY59" fmla="*/ 40055 h 174273"/>
                <a:gd name="connsiteX60" fmla="*/ 169994 w 888436"/>
                <a:gd name="connsiteY60" fmla="*/ 40055 h 174273"/>
                <a:gd name="connsiteX61" fmla="*/ 161977 w 888436"/>
                <a:gd name="connsiteY61" fmla="*/ 46379 h 174273"/>
                <a:gd name="connsiteX62" fmla="*/ 170500 w 888436"/>
                <a:gd name="connsiteY62" fmla="*/ 52957 h 174273"/>
                <a:gd name="connsiteX63" fmla="*/ 208413 w 888436"/>
                <a:gd name="connsiteY63" fmla="*/ 59028 h 174273"/>
                <a:gd name="connsiteX64" fmla="*/ 200143 w 888436"/>
                <a:gd name="connsiteY64" fmla="*/ 59028 h 174273"/>
                <a:gd name="connsiteX65" fmla="*/ 200143 w 888436"/>
                <a:gd name="connsiteY65" fmla="*/ 16022 h 174273"/>
                <a:gd name="connsiteX66" fmla="*/ 208413 w 888436"/>
                <a:gd name="connsiteY66" fmla="*/ 16022 h 174273"/>
                <a:gd name="connsiteX67" fmla="*/ 208413 w 888436"/>
                <a:gd name="connsiteY67" fmla="*/ 32634 h 174273"/>
                <a:gd name="connsiteX68" fmla="*/ 229931 w 888436"/>
                <a:gd name="connsiteY68" fmla="*/ 32634 h 174273"/>
                <a:gd name="connsiteX69" fmla="*/ 229931 w 888436"/>
                <a:gd name="connsiteY69" fmla="*/ 16022 h 174273"/>
                <a:gd name="connsiteX70" fmla="*/ 238200 w 888436"/>
                <a:gd name="connsiteY70" fmla="*/ 16022 h 174273"/>
                <a:gd name="connsiteX71" fmla="*/ 238200 w 888436"/>
                <a:gd name="connsiteY71" fmla="*/ 59028 h 174273"/>
                <a:gd name="connsiteX72" fmla="*/ 229931 w 888436"/>
                <a:gd name="connsiteY72" fmla="*/ 59028 h 174273"/>
                <a:gd name="connsiteX73" fmla="*/ 229931 w 888436"/>
                <a:gd name="connsiteY73" fmla="*/ 40476 h 174273"/>
                <a:gd name="connsiteX74" fmla="*/ 208413 w 888436"/>
                <a:gd name="connsiteY74" fmla="*/ 40476 h 174273"/>
                <a:gd name="connsiteX75" fmla="*/ 208413 w 888436"/>
                <a:gd name="connsiteY75" fmla="*/ 59028 h 174273"/>
                <a:gd name="connsiteX76" fmla="*/ 284759 w 888436"/>
                <a:gd name="connsiteY76" fmla="*/ 16022 h 174273"/>
                <a:gd name="connsiteX77" fmla="*/ 284759 w 888436"/>
                <a:gd name="connsiteY77" fmla="*/ 51186 h 174273"/>
                <a:gd name="connsiteX78" fmla="*/ 291341 w 888436"/>
                <a:gd name="connsiteY78" fmla="*/ 51186 h 174273"/>
                <a:gd name="connsiteX79" fmla="*/ 291341 w 888436"/>
                <a:gd name="connsiteY79" fmla="*/ 69653 h 174273"/>
                <a:gd name="connsiteX80" fmla="*/ 283324 w 888436"/>
                <a:gd name="connsiteY80" fmla="*/ 69653 h 174273"/>
                <a:gd name="connsiteX81" fmla="*/ 283324 w 888436"/>
                <a:gd name="connsiteY81" fmla="*/ 59028 h 174273"/>
                <a:gd name="connsiteX82" fmla="*/ 250836 w 888436"/>
                <a:gd name="connsiteY82" fmla="*/ 59028 h 174273"/>
                <a:gd name="connsiteX83" fmla="*/ 250836 w 888436"/>
                <a:gd name="connsiteY83" fmla="*/ 69653 h 174273"/>
                <a:gd name="connsiteX84" fmla="*/ 242904 w 888436"/>
                <a:gd name="connsiteY84" fmla="*/ 69653 h 174273"/>
                <a:gd name="connsiteX85" fmla="*/ 242904 w 888436"/>
                <a:gd name="connsiteY85" fmla="*/ 51186 h 174273"/>
                <a:gd name="connsiteX86" fmla="*/ 248052 w 888436"/>
                <a:gd name="connsiteY86" fmla="*/ 51186 h 174273"/>
                <a:gd name="connsiteX87" fmla="*/ 253199 w 888436"/>
                <a:gd name="connsiteY87" fmla="*/ 30526 h 174273"/>
                <a:gd name="connsiteX88" fmla="*/ 253537 w 888436"/>
                <a:gd name="connsiteY88" fmla="*/ 16022 h 174273"/>
                <a:gd name="connsiteX89" fmla="*/ 284759 w 888436"/>
                <a:gd name="connsiteY89" fmla="*/ 16022 h 174273"/>
                <a:gd name="connsiteX90" fmla="*/ 256828 w 888436"/>
                <a:gd name="connsiteY90" fmla="*/ 51186 h 174273"/>
                <a:gd name="connsiteX91" fmla="*/ 276405 w 888436"/>
                <a:gd name="connsiteY91" fmla="*/ 51186 h 174273"/>
                <a:gd name="connsiteX92" fmla="*/ 276405 w 888436"/>
                <a:gd name="connsiteY92" fmla="*/ 23864 h 174273"/>
                <a:gd name="connsiteX93" fmla="*/ 261047 w 888436"/>
                <a:gd name="connsiteY93" fmla="*/ 23864 h 174273"/>
                <a:gd name="connsiteX94" fmla="*/ 260878 w 888436"/>
                <a:gd name="connsiteY94" fmla="*/ 31622 h 174273"/>
                <a:gd name="connsiteX95" fmla="*/ 256828 w 888436"/>
                <a:gd name="connsiteY95" fmla="*/ 51186 h 174273"/>
                <a:gd name="connsiteX96" fmla="*/ 304747 w 888436"/>
                <a:gd name="connsiteY96" fmla="*/ 30695 h 174273"/>
                <a:gd name="connsiteX97" fmla="*/ 314873 w 888436"/>
                <a:gd name="connsiteY97" fmla="*/ 30695 h 174273"/>
                <a:gd name="connsiteX98" fmla="*/ 331243 w 888436"/>
                <a:gd name="connsiteY98" fmla="*/ 44861 h 174273"/>
                <a:gd name="connsiteX99" fmla="*/ 314873 w 888436"/>
                <a:gd name="connsiteY99" fmla="*/ 59028 h 174273"/>
                <a:gd name="connsiteX100" fmla="*/ 296477 w 888436"/>
                <a:gd name="connsiteY100" fmla="*/ 59028 h 174273"/>
                <a:gd name="connsiteX101" fmla="*/ 296477 w 888436"/>
                <a:gd name="connsiteY101" fmla="*/ 16022 h 174273"/>
                <a:gd name="connsiteX102" fmla="*/ 304747 w 888436"/>
                <a:gd name="connsiteY102" fmla="*/ 16022 h 174273"/>
                <a:gd name="connsiteX103" fmla="*/ 304747 w 888436"/>
                <a:gd name="connsiteY103" fmla="*/ 30695 h 174273"/>
                <a:gd name="connsiteX104" fmla="*/ 336053 w 888436"/>
                <a:gd name="connsiteY104" fmla="*/ 59028 h 174273"/>
                <a:gd name="connsiteX105" fmla="*/ 336053 w 888436"/>
                <a:gd name="connsiteY105" fmla="*/ 16022 h 174273"/>
                <a:gd name="connsiteX106" fmla="*/ 344323 w 888436"/>
                <a:gd name="connsiteY106" fmla="*/ 16022 h 174273"/>
                <a:gd name="connsiteX107" fmla="*/ 344323 w 888436"/>
                <a:gd name="connsiteY107" fmla="*/ 59028 h 174273"/>
                <a:gd name="connsiteX108" fmla="*/ 336053 w 888436"/>
                <a:gd name="connsiteY108" fmla="*/ 59028 h 174273"/>
                <a:gd name="connsiteX109" fmla="*/ 304747 w 888436"/>
                <a:gd name="connsiteY109" fmla="*/ 51860 h 174273"/>
                <a:gd name="connsiteX110" fmla="*/ 314873 w 888436"/>
                <a:gd name="connsiteY110" fmla="*/ 51860 h 174273"/>
                <a:gd name="connsiteX111" fmla="*/ 322974 w 888436"/>
                <a:gd name="connsiteY111" fmla="*/ 44861 h 174273"/>
                <a:gd name="connsiteX112" fmla="*/ 314873 w 888436"/>
                <a:gd name="connsiteY112" fmla="*/ 37862 h 174273"/>
                <a:gd name="connsiteX113" fmla="*/ 304747 w 888436"/>
                <a:gd name="connsiteY113" fmla="*/ 37862 h 174273"/>
                <a:gd name="connsiteX114" fmla="*/ 304747 w 888436"/>
                <a:gd name="connsiteY114" fmla="*/ 51860 h 174273"/>
                <a:gd name="connsiteX115" fmla="*/ 355623 w 888436"/>
                <a:gd name="connsiteY115" fmla="*/ 69653 h 174273"/>
                <a:gd name="connsiteX116" fmla="*/ 352670 w 888436"/>
                <a:gd name="connsiteY116" fmla="*/ 69653 h 174273"/>
                <a:gd name="connsiteX117" fmla="*/ 352670 w 888436"/>
                <a:gd name="connsiteY117" fmla="*/ 64846 h 174273"/>
                <a:gd name="connsiteX118" fmla="*/ 354526 w 888436"/>
                <a:gd name="connsiteY118" fmla="*/ 64846 h 174273"/>
                <a:gd name="connsiteX119" fmla="*/ 356382 w 888436"/>
                <a:gd name="connsiteY119" fmla="*/ 63076 h 174273"/>
                <a:gd name="connsiteX120" fmla="*/ 356382 w 888436"/>
                <a:gd name="connsiteY120" fmla="*/ 58185 h 174273"/>
                <a:gd name="connsiteX121" fmla="*/ 352501 w 888436"/>
                <a:gd name="connsiteY121" fmla="*/ 58185 h 174273"/>
                <a:gd name="connsiteX122" fmla="*/ 352501 w 888436"/>
                <a:gd name="connsiteY122" fmla="*/ 49668 h 174273"/>
                <a:gd name="connsiteX123" fmla="*/ 361699 w 888436"/>
                <a:gd name="connsiteY123" fmla="*/ 49668 h 174273"/>
                <a:gd name="connsiteX124" fmla="*/ 361699 w 888436"/>
                <a:gd name="connsiteY124" fmla="*/ 63666 h 174273"/>
                <a:gd name="connsiteX125" fmla="*/ 355623 w 888436"/>
                <a:gd name="connsiteY125" fmla="*/ 69653 h 174273"/>
                <a:gd name="connsiteX126" fmla="*/ 426414 w 888436"/>
                <a:gd name="connsiteY126" fmla="*/ 16022 h 174273"/>
                <a:gd name="connsiteX127" fmla="*/ 426414 w 888436"/>
                <a:gd name="connsiteY127" fmla="*/ 51186 h 174273"/>
                <a:gd name="connsiteX128" fmla="*/ 432996 w 888436"/>
                <a:gd name="connsiteY128" fmla="*/ 51186 h 174273"/>
                <a:gd name="connsiteX129" fmla="*/ 432996 w 888436"/>
                <a:gd name="connsiteY129" fmla="*/ 69653 h 174273"/>
                <a:gd name="connsiteX130" fmla="*/ 424979 w 888436"/>
                <a:gd name="connsiteY130" fmla="*/ 69653 h 174273"/>
                <a:gd name="connsiteX131" fmla="*/ 424979 w 888436"/>
                <a:gd name="connsiteY131" fmla="*/ 59028 h 174273"/>
                <a:gd name="connsiteX132" fmla="*/ 392491 w 888436"/>
                <a:gd name="connsiteY132" fmla="*/ 59028 h 174273"/>
                <a:gd name="connsiteX133" fmla="*/ 392491 w 888436"/>
                <a:gd name="connsiteY133" fmla="*/ 69653 h 174273"/>
                <a:gd name="connsiteX134" fmla="*/ 384560 w 888436"/>
                <a:gd name="connsiteY134" fmla="*/ 69653 h 174273"/>
                <a:gd name="connsiteX135" fmla="*/ 384560 w 888436"/>
                <a:gd name="connsiteY135" fmla="*/ 51186 h 174273"/>
                <a:gd name="connsiteX136" fmla="*/ 389707 w 888436"/>
                <a:gd name="connsiteY136" fmla="*/ 51186 h 174273"/>
                <a:gd name="connsiteX137" fmla="*/ 394854 w 888436"/>
                <a:gd name="connsiteY137" fmla="*/ 30526 h 174273"/>
                <a:gd name="connsiteX138" fmla="*/ 395192 w 888436"/>
                <a:gd name="connsiteY138" fmla="*/ 16022 h 174273"/>
                <a:gd name="connsiteX139" fmla="*/ 426414 w 888436"/>
                <a:gd name="connsiteY139" fmla="*/ 16022 h 174273"/>
                <a:gd name="connsiteX140" fmla="*/ 398483 w 888436"/>
                <a:gd name="connsiteY140" fmla="*/ 51186 h 174273"/>
                <a:gd name="connsiteX141" fmla="*/ 418060 w 888436"/>
                <a:gd name="connsiteY141" fmla="*/ 51186 h 174273"/>
                <a:gd name="connsiteX142" fmla="*/ 418060 w 888436"/>
                <a:gd name="connsiteY142" fmla="*/ 23864 h 174273"/>
                <a:gd name="connsiteX143" fmla="*/ 402702 w 888436"/>
                <a:gd name="connsiteY143" fmla="*/ 23864 h 174273"/>
                <a:gd name="connsiteX144" fmla="*/ 402533 w 888436"/>
                <a:gd name="connsiteY144" fmla="*/ 31622 h 174273"/>
                <a:gd name="connsiteX145" fmla="*/ 398483 w 888436"/>
                <a:gd name="connsiteY145" fmla="*/ 51186 h 174273"/>
                <a:gd name="connsiteX146" fmla="*/ 449524 w 888436"/>
                <a:gd name="connsiteY146" fmla="*/ 59028 h 174273"/>
                <a:gd name="connsiteX147" fmla="*/ 438132 w 888436"/>
                <a:gd name="connsiteY147" fmla="*/ 59028 h 174273"/>
                <a:gd name="connsiteX148" fmla="*/ 438132 w 888436"/>
                <a:gd name="connsiteY148" fmla="*/ 16022 h 174273"/>
                <a:gd name="connsiteX149" fmla="*/ 446233 w 888436"/>
                <a:gd name="connsiteY149" fmla="*/ 16022 h 174273"/>
                <a:gd name="connsiteX150" fmla="*/ 446233 w 888436"/>
                <a:gd name="connsiteY150" fmla="*/ 48993 h 174273"/>
                <a:gd name="connsiteX151" fmla="*/ 447499 w 888436"/>
                <a:gd name="connsiteY151" fmla="*/ 48993 h 174273"/>
                <a:gd name="connsiteX152" fmla="*/ 449608 w 888436"/>
                <a:gd name="connsiteY152" fmla="*/ 44524 h 174273"/>
                <a:gd name="connsiteX153" fmla="*/ 466063 w 888436"/>
                <a:gd name="connsiteY153" fmla="*/ 16022 h 174273"/>
                <a:gd name="connsiteX154" fmla="*/ 477455 w 888436"/>
                <a:gd name="connsiteY154" fmla="*/ 16022 h 174273"/>
                <a:gd name="connsiteX155" fmla="*/ 477455 w 888436"/>
                <a:gd name="connsiteY155" fmla="*/ 59028 h 174273"/>
                <a:gd name="connsiteX156" fmla="*/ 469270 w 888436"/>
                <a:gd name="connsiteY156" fmla="*/ 59028 h 174273"/>
                <a:gd name="connsiteX157" fmla="*/ 469270 w 888436"/>
                <a:gd name="connsiteY157" fmla="*/ 26057 h 174273"/>
                <a:gd name="connsiteX158" fmla="*/ 468088 w 888436"/>
                <a:gd name="connsiteY158" fmla="*/ 26057 h 174273"/>
                <a:gd name="connsiteX159" fmla="*/ 465979 w 888436"/>
                <a:gd name="connsiteY159" fmla="*/ 30526 h 174273"/>
                <a:gd name="connsiteX160" fmla="*/ 449524 w 888436"/>
                <a:gd name="connsiteY160" fmla="*/ 59028 h 174273"/>
                <a:gd name="connsiteX161" fmla="*/ 504739 w 888436"/>
                <a:gd name="connsiteY161" fmla="*/ 14926 h 174273"/>
                <a:gd name="connsiteX162" fmla="*/ 522375 w 888436"/>
                <a:gd name="connsiteY162" fmla="*/ 30189 h 174273"/>
                <a:gd name="connsiteX163" fmla="*/ 522375 w 888436"/>
                <a:gd name="connsiteY163" fmla="*/ 59028 h 174273"/>
                <a:gd name="connsiteX164" fmla="*/ 514105 w 888436"/>
                <a:gd name="connsiteY164" fmla="*/ 59028 h 174273"/>
                <a:gd name="connsiteX165" fmla="*/ 514105 w 888436"/>
                <a:gd name="connsiteY165" fmla="*/ 54980 h 174273"/>
                <a:gd name="connsiteX166" fmla="*/ 512840 w 888436"/>
                <a:gd name="connsiteY166" fmla="*/ 54980 h 174273"/>
                <a:gd name="connsiteX167" fmla="*/ 499507 w 888436"/>
                <a:gd name="connsiteY167" fmla="*/ 60124 h 174273"/>
                <a:gd name="connsiteX168" fmla="*/ 484065 w 888436"/>
                <a:gd name="connsiteY168" fmla="*/ 46969 h 174273"/>
                <a:gd name="connsiteX169" fmla="*/ 500013 w 888436"/>
                <a:gd name="connsiteY169" fmla="*/ 33646 h 174273"/>
                <a:gd name="connsiteX170" fmla="*/ 514105 w 888436"/>
                <a:gd name="connsiteY170" fmla="*/ 33646 h 174273"/>
                <a:gd name="connsiteX171" fmla="*/ 514105 w 888436"/>
                <a:gd name="connsiteY171" fmla="*/ 30610 h 174273"/>
                <a:gd name="connsiteX172" fmla="*/ 504655 w 888436"/>
                <a:gd name="connsiteY172" fmla="*/ 22599 h 174273"/>
                <a:gd name="connsiteX173" fmla="*/ 494613 w 888436"/>
                <a:gd name="connsiteY173" fmla="*/ 29430 h 174273"/>
                <a:gd name="connsiteX174" fmla="*/ 485837 w 888436"/>
                <a:gd name="connsiteY174" fmla="*/ 29430 h 174273"/>
                <a:gd name="connsiteX175" fmla="*/ 504739 w 888436"/>
                <a:gd name="connsiteY175" fmla="*/ 14926 h 174273"/>
                <a:gd name="connsiteX176" fmla="*/ 501110 w 888436"/>
                <a:gd name="connsiteY176" fmla="*/ 52957 h 174273"/>
                <a:gd name="connsiteX177" fmla="*/ 514105 w 888436"/>
                <a:gd name="connsiteY177" fmla="*/ 46210 h 174273"/>
                <a:gd name="connsiteX178" fmla="*/ 514105 w 888436"/>
                <a:gd name="connsiteY178" fmla="*/ 40055 h 174273"/>
                <a:gd name="connsiteX179" fmla="*/ 500604 w 888436"/>
                <a:gd name="connsiteY179" fmla="*/ 40055 h 174273"/>
                <a:gd name="connsiteX180" fmla="*/ 492588 w 888436"/>
                <a:gd name="connsiteY180" fmla="*/ 46379 h 174273"/>
                <a:gd name="connsiteX181" fmla="*/ 501110 w 888436"/>
                <a:gd name="connsiteY181" fmla="*/ 52957 h 174273"/>
                <a:gd name="connsiteX182" fmla="*/ 539023 w 888436"/>
                <a:gd name="connsiteY182" fmla="*/ 59028 h 174273"/>
                <a:gd name="connsiteX183" fmla="*/ 530754 w 888436"/>
                <a:gd name="connsiteY183" fmla="*/ 59028 h 174273"/>
                <a:gd name="connsiteX184" fmla="*/ 530754 w 888436"/>
                <a:gd name="connsiteY184" fmla="*/ 16022 h 174273"/>
                <a:gd name="connsiteX185" fmla="*/ 558516 w 888436"/>
                <a:gd name="connsiteY185" fmla="*/ 16022 h 174273"/>
                <a:gd name="connsiteX186" fmla="*/ 558516 w 888436"/>
                <a:gd name="connsiteY186" fmla="*/ 23864 h 174273"/>
                <a:gd name="connsiteX187" fmla="*/ 539023 w 888436"/>
                <a:gd name="connsiteY187" fmla="*/ 23864 h 174273"/>
                <a:gd name="connsiteX188" fmla="*/ 539023 w 888436"/>
                <a:gd name="connsiteY188" fmla="*/ 59028 h 174273"/>
                <a:gd name="connsiteX189" fmla="*/ 572481 w 888436"/>
                <a:gd name="connsiteY189" fmla="*/ 59028 h 174273"/>
                <a:gd name="connsiteX190" fmla="*/ 564212 w 888436"/>
                <a:gd name="connsiteY190" fmla="*/ 59028 h 174273"/>
                <a:gd name="connsiteX191" fmla="*/ 564212 w 888436"/>
                <a:gd name="connsiteY191" fmla="*/ 16022 h 174273"/>
                <a:gd name="connsiteX192" fmla="*/ 572481 w 888436"/>
                <a:gd name="connsiteY192" fmla="*/ 16022 h 174273"/>
                <a:gd name="connsiteX193" fmla="*/ 572481 w 888436"/>
                <a:gd name="connsiteY193" fmla="*/ 32634 h 174273"/>
                <a:gd name="connsiteX194" fmla="*/ 593999 w 888436"/>
                <a:gd name="connsiteY194" fmla="*/ 32634 h 174273"/>
                <a:gd name="connsiteX195" fmla="*/ 593999 w 888436"/>
                <a:gd name="connsiteY195" fmla="*/ 16022 h 174273"/>
                <a:gd name="connsiteX196" fmla="*/ 602269 w 888436"/>
                <a:gd name="connsiteY196" fmla="*/ 16022 h 174273"/>
                <a:gd name="connsiteX197" fmla="*/ 602269 w 888436"/>
                <a:gd name="connsiteY197" fmla="*/ 59028 h 174273"/>
                <a:gd name="connsiteX198" fmla="*/ 593999 w 888436"/>
                <a:gd name="connsiteY198" fmla="*/ 59028 h 174273"/>
                <a:gd name="connsiteX199" fmla="*/ 593999 w 888436"/>
                <a:gd name="connsiteY199" fmla="*/ 40476 h 174273"/>
                <a:gd name="connsiteX200" fmla="*/ 572481 w 888436"/>
                <a:gd name="connsiteY200" fmla="*/ 40476 h 174273"/>
                <a:gd name="connsiteX201" fmla="*/ 572481 w 888436"/>
                <a:gd name="connsiteY201" fmla="*/ 59028 h 174273"/>
                <a:gd name="connsiteX202" fmla="*/ 631275 w 888436"/>
                <a:gd name="connsiteY202" fmla="*/ 60124 h 174273"/>
                <a:gd name="connsiteX203" fmla="*/ 609167 w 888436"/>
                <a:gd name="connsiteY203" fmla="*/ 37525 h 174273"/>
                <a:gd name="connsiteX204" fmla="*/ 631275 w 888436"/>
                <a:gd name="connsiteY204" fmla="*/ 14926 h 174273"/>
                <a:gd name="connsiteX205" fmla="*/ 653299 w 888436"/>
                <a:gd name="connsiteY205" fmla="*/ 37525 h 174273"/>
                <a:gd name="connsiteX206" fmla="*/ 631275 w 888436"/>
                <a:gd name="connsiteY206" fmla="*/ 60124 h 174273"/>
                <a:gd name="connsiteX207" fmla="*/ 631275 w 888436"/>
                <a:gd name="connsiteY207" fmla="*/ 52198 h 174273"/>
                <a:gd name="connsiteX208" fmla="*/ 644861 w 888436"/>
                <a:gd name="connsiteY208" fmla="*/ 37525 h 174273"/>
                <a:gd name="connsiteX209" fmla="*/ 631275 w 888436"/>
                <a:gd name="connsiteY209" fmla="*/ 22852 h 174273"/>
                <a:gd name="connsiteX210" fmla="*/ 617605 w 888436"/>
                <a:gd name="connsiteY210" fmla="*/ 37525 h 174273"/>
                <a:gd name="connsiteX211" fmla="*/ 631275 w 888436"/>
                <a:gd name="connsiteY211" fmla="*/ 52198 h 174273"/>
                <a:gd name="connsiteX212" fmla="*/ 680045 w 888436"/>
                <a:gd name="connsiteY212" fmla="*/ 60124 h 174273"/>
                <a:gd name="connsiteX213" fmla="*/ 658528 w 888436"/>
                <a:gd name="connsiteY213" fmla="*/ 37525 h 174273"/>
                <a:gd name="connsiteX214" fmla="*/ 680045 w 888436"/>
                <a:gd name="connsiteY214" fmla="*/ 14926 h 174273"/>
                <a:gd name="connsiteX215" fmla="*/ 699538 w 888436"/>
                <a:gd name="connsiteY215" fmla="*/ 30442 h 174273"/>
                <a:gd name="connsiteX216" fmla="*/ 691184 w 888436"/>
                <a:gd name="connsiteY216" fmla="*/ 30442 h 174273"/>
                <a:gd name="connsiteX217" fmla="*/ 680045 w 888436"/>
                <a:gd name="connsiteY217" fmla="*/ 22852 h 174273"/>
                <a:gd name="connsiteX218" fmla="*/ 666966 w 888436"/>
                <a:gd name="connsiteY218" fmla="*/ 37525 h 174273"/>
                <a:gd name="connsiteX219" fmla="*/ 679961 w 888436"/>
                <a:gd name="connsiteY219" fmla="*/ 52198 h 174273"/>
                <a:gd name="connsiteX220" fmla="*/ 691184 w 888436"/>
                <a:gd name="connsiteY220" fmla="*/ 44608 h 174273"/>
                <a:gd name="connsiteX221" fmla="*/ 699538 w 888436"/>
                <a:gd name="connsiteY221" fmla="*/ 44608 h 174273"/>
                <a:gd name="connsiteX222" fmla="*/ 680045 w 888436"/>
                <a:gd name="connsiteY222" fmla="*/ 60124 h 174273"/>
                <a:gd name="connsiteX223" fmla="*/ 725630 w 888436"/>
                <a:gd name="connsiteY223" fmla="*/ 59028 h 174273"/>
                <a:gd name="connsiteX224" fmla="*/ 717360 w 888436"/>
                <a:gd name="connsiteY224" fmla="*/ 59028 h 174273"/>
                <a:gd name="connsiteX225" fmla="*/ 717360 w 888436"/>
                <a:gd name="connsiteY225" fmla="*/ 23864 h 174273"/>
                <a:gd name="connsiteX226" fmla="*/ 702171 w 888436"/>
                <a:gd name="connsiteY226" fmla="*/ 23864 h 174273"/>
                <a:gd name="connsiteX227" fmla="*/ 702171 w 888436"/>
                <a:gd name="connsiteY227" fmla="*/ 16022 h 174273"/>
                <a:gd name="connsiteX228" fmla="*/ 740735 w 888436"/>
                <a:gd name="connsiteY228" fmla="*/ 16022 h 174273"/>
                <a:gd name="connsiteX229" fmla="*/ 740735 w 888436"/>
                <a:gd name="connsiteY229" fmla="*/ 23864 h 174273"/>
                <a:gd name="connsiteX230" fmla="*/ 725630 w 888436"/>
                <a:gd name="connsiteY230" fmla="*/ 23864 h 174273"/>
                <a:gd name="connsiteX231" fmla="*/ 725630 w 888436"/>
                <a:gd name="connsiteY231" fmla="*/ 59028 h 174273"/>
                <a:gd name="connsiteX232" fmla="*/ 757885 w 888436"/>
                <a:gd name="connsiteY232" fmla="*/ 59028 h 174273"/>
                <a:gd name="connsiteX233" fmla="*/ 746494 w 888436"/>
                <a:gd name="connsiteY233" fmla="*/ 59028 h 174273"/>
                <a:gd name="connsiteX234" fmla="*/ 746494 w 888436"/>
                <a:gd name="connsiteY234" fmla="*/ 16022 h 174273"/>
                <a:gd name="connsiteX235" fmla="*/ 754594 w 888436"/>
                <a:gd name="connsiteY235" fmla="*/ 16022 h 174273"/>
                <a:gd name="connsiteX236" fmla="*/ 754594 w 888436"/>
                <a:gd name="connsiteY236" fmla="*/ 48993 h 174273"/>
                <a:gd name="connsiteX237" fmla="*/ 755860 w 888436"/>
                <a:gd name="connsiteY237" fmla="*/ 48993 h 174273"/>
                <a:gd name="connsiteX238" fmla="*/ 757970 w 888436"/>
                <a:gd name="connsiteY238" fmla="*/ 44524 h 174273"/>
                <a:gd name="connsiteX239" fmla="*/ 774425 w 888436"/>
                <a:gd name="connsiteY239" fmla="*/ 16022 h 174273"/>
                <a:gd name="connsiteX240" fmla="*/ 785816 w 888436"/>
                <a:gd name="connsiteY240" fmla="*/ 16022 h 174273"/>
                <a:gd name="connsiteX241" fmla="*/ 785816 w 888436"/>
                <a:gd name="connsiteY241" fmla="*/ 59028 h 174273"/>
                <a:gd name="connsiteX242" fmla="*/ 777631 w 888436"/>
                <a:gd name="connsiteY242" fmla="*/ 59028 h 174273"/>
                <a:gd name="connsiteX243" fmla="*/ 777631 w 888436"/>
                <a:gd name="connsiteY243" fmla="*/ 26057 h 174273"/>
                <a:gd name="connsiteX244" fmla="*/ 776450 w 888436"/>
                <a:gd name="connsiteY244" fmla="*/ 26057 h 174273"/>
                <a:gd name="connsiteX245" fmla="*/ 774340 w 888436"/>
                <a:gd name="connsiteY245" fmla="*/ 30526 h 174273"/>
                <a:gd name="connsiteX246" fmla="*/ 757885 w 888436"/>
                <a:gd name="connsiteY246" fmla="*/ 59028 h 174273"/>
                <a:gd name="connsiteX247" fmla="*/ 812088 w 888436"/>
                <a:gd name="connsiteY247" fmla="*/ 37019 h 174273"/>
                <a:gd name="connsiteX248" fmla="*/ 831327 w 888436"/>
                <a:gd name="connsiteY248" fmla="*/ 59028 h 174273"/>
                <a:gd name="connsiteX249" fmla="*/ 820779 w 888436"/>
                <a:gd name="connsiteY249" fmla="*/ 59028 h 174273"/>
                <a:gd name="connsiteX250" fmla="*/ 802721 w 888436"/>
                <a:gd name="connsiteY250" fmla="*/ 37778 h 174273"/>
                <a:gd name="connsiteX251" fmla="*/ 802721 w 888436"/>
                <a:gd name="connsiteY251" fmla="*/ 59028 h 174273"/>
                <a:gd name="connsiteX252" fmla="*/ 794451 w 888436"/>
                <a:gd name="connsiteY252" fmla="*/ 59028 h 174273"/>
                <a:gd name="connsiteX253" fmla="*/ 794451 w 888436"/>
                <a:gd name="connsiteY253" fmla="*/ 16022 h 174273"/>
                <a:gd name="connsiteX254" fmla="*/ 802721 w 888436"/>
                <a:gd name="connsiteY254" fmla="*/ 16022 h 174273"/>
                <a:gd name="connsiteX255" fmla="*/ 802721 w 888436"/>
                <a:gd name="connsiteY255" fmla="*/ 35080 h 174273"/>
                <a:gd name="connsiteX256" fmla="*/ 820188 w 888436"/>
                <a:gd name="connsiteY256" fmla="*/ 16022 h 174273"/>
                <a:gd name="connsiteX257" fmla="*/ 830399 w 888436"/>
                <a:gd name="connsiteY257" fmla="*/ 16022 h 174273"/>
                <a:gd name="connsiteX258" fmla="*/ 812088 w 888436"/>
                <a:gd name="connsiteY258" fmla="*/ 35838 h 174273"/>
                <a:gd name="connsiteX259" fmla="*/ 812088 w 888436"/>
                <a:gd name="connsiteY259" fmla="*/ 37019 h 174273"/>
                <a:gd name="connsiteX260" fmla="*/ 853646 w 888436"/>
                <a:gd name="connsiteY260" fmla="*/ 14926 h 174273"/>
                <a:gd name="connsiteX261" fmla="*/ 871283 w 888436"/>
                <a:gd name="connsiteY261" fmla="*/ 30189 h 174273"/>
                <a:gd name="connsiteX262" fmla="*/ 871283 w 888436"/>
                <a:gd name="connsiteY262" fmla="*/ 59028 h 174273"/>
                <a:gd name="connsiteX263" fmla="*/ 863013 w 888436"/>
                <a:gd name="connsiteY263" fmla="*/ 59028 h 174273"/>
                <a:gd name="connsiteX264" fmla="*/ 863013 w 888436"/>
                <a:gd name="connsiteY264" fmla="*/ 54980 h 174273"/>
                <a:gd name="connsiteX265" fmla="*/ 861747 w 888436"/>
                <a:gd name="connsiteY265" fmla="*/ 54980 h 174273"/>
                <a:gd name="connsiteX266" fmla="*/ 848415 w 888436"/>
                <a:gd name="connsiteY266" fmla="*/ 60124 h 174273"/>
                <a:gd name="connsiteX267" fmla="*/ 832972 w 888436"/>
                <a:gd name="connsiteY267" fmla="*/ 46969 h 174273"/>
                <a:gd name="connsiteX268" fmla="*/ 848921 w 888436"/>
                <a:gd name="connsiteY268" fmla="*/ 33646 h 174273"/>
                <a:gd name="connsiteX269" fmla="*/ 863013 w 888436"/>
                <a:gd name="connsiteY269" fmla="*/ 33646 h 174273"/>
                <a:gd name="connsiteX270" fmla="*/ 863013 w 888436"/>
                <a:gd name="connsiteY270" fmla="*/ 30610 h 174273"/>
                <a:gd name="connsiteX271" fmla="*/ 853562 w 888436"/>
                <a:gd name="connsiteY271" fmla="*/ 22599 h 174273"/>
                <a:gd name="connsiteX272" fmla="*/ 843520 w 888436"/>
                <a:gd name="connsiteY272" fmla="*/ 29430 h 174273"/>
                <a:gd name="connsiteX273" fmla="*/ 834745 w 888436"/>
                <a:gd name="connsiteY273" fmla="*/ 29430 h 174273"/>
                <a:gd name="connsiteX274" fmla="*/ 853646 w 888436"/>
                <a:gd name="connsiteY274" fmla="*/ 14926 h 174273"/>
                <a:gd name="connsiteX275" fmla="*/ 850018 w 888436"/>
                <a:gd name="connsiteY275" fmla="*/ 52957 h 174273"/>
                <a:gd name="connsiteX276" fmla="*/ 863013 w 888436"/>
                <a:gd name="connsiteY276" fmla="*/ 46210 h 174273"/>
                <a:gd name="connsiteX277" fmla="*/ 863013 w 888436"/>
                <a:gd name="connsiteY277" fmla="*/ 40055 h 174273"/>
                <a:gd name="connsiteX278" fmla="*/ 849512 w 888436"/>
                <a:gd name="connsiteY278" fmla="*/ 40055 h 174273"/>
                <a:gd name="connsiteX279" fmla="*/ 841495 w 888436"/>
                <a:gd name="connsiteY279" fmla="*/ 46379 h 174273"/>
                <a:gd name="connsiteX280" fmla="*/ 850018 w 888436"/>
                <a:gd name="connsiteY280" fmla="*/ 52957 h 174273"/>
                <a:gd name="connsiteX281" fmla="*/ 882362 w 888436"/>
                <a:gd name="connsiteY281" fmla="*/ 69653 h 174273"/>
                <a:gd name="connsiteX282" fmla="*/ 879408 w 888436"/>
                <a:gd name="connsiteY282" fmla="*/ 69653 h 174273"/>
                <a:gd name="connsiteX283" fmla="*/ 879408 w 888436"/>
                <a:gd name="connsiteY283" fmla="*/ 64846 h 174273"/>
                <a:gd name="connsiteX284" fmla="*/ 881265 w 888436"/>
                <a:gd name="connsiteY284" fmla="*/ 64846 h 174273"/>
                <a:gd name="connsiteX285" fmla="*/ 883121 w 888436"/>
                <a:gd name="connsiteY285" fmla="*/ 63076 h 174273"/>
                <a:gd name="connsiteX286" fmla="*/ 883121 w 888436"/>
                <a:gd name="connsiteY286" fmla="*/ 58185 h 174273"/>
                <a:gd name="connsiteX287" fmla="*/ 879239 w 888436"/>
                <a:gd name="connsiteY287" fmla="*/ 58185 h 174273"/>
                <a:gd name="connsiteX288" fmla="*/ 879239 w 888436"/>
                <a:gd name="connsiteY288" fmla="*/ 49668 h 174273"/>
                <a:gd name="connsiteX289" fmla="*/ 888437 w 888436"/>
                <a:gd name="connsiteY289" fmla="*/ 49668 h 174273"/>
                <a:gd name="connsiteX290" fmla="*/ 888437 w 888436"/>
                <a:gd name="connsiteY290" fmla="*/ 63666 h 174273"/>
                <a:gd name="connsiteX291" fmla="*/ 882362 w 888436"/>
                <a:gd name="connsiteY291" fmla="*/ 69653 h 174273"/>
                <a:gd name="connsiteX292" fmla="*/ 84636 w 888436"/>
                <a:gd name="connsiteY292" fmla="*/ 114402 h 174273"/>
                <a:gd name="connsiteX293" fmla="*/ 84636 w 888436"/>
                <a:gd name="connsiteY293" fmla="*/ 149566 h 174273"/>
                <a:gd name="connsiteX294" fmla="*/ 91218 w 888436"/>
                <a:gd name="connsiteY294" fmla="*/ 149566 h 174273"/>
                <a:gd name="connsiteX295" fmla="*/ 91218 w 888436"/>
                <a:gd name="connsiteY295" fmla="*/ 168033 h 174273"/>
                <a:gd name="connsiteX296" fmla="*/ 83202 w 888436"/>
                <a:gd name="connsiteY296" fmla="*/ 168033 h 174273"/>
                <a:gd name="connsiteX297" fmla="*/ 83202 w 888436"/>
                <a:gd name="connsiteY297" fmla="*/ 157408 h 174273"/>
                <a:gd name="connsiteX298" fmla="*/ 50714 w 888436"/>
                <a:gd name="connsiteY298" fmla="*/ 157408 h 174273"/>
                <a:gd name="connsiteX299" fmla="*/ 50714 w 888436"/>
                <a:gd name="connsiteY299" fmla="*/ 168033 h 174273"/>
                <a:gd name="connsiteX300" fmla="*/ 42782 w 888436"/>
                <a:gd name="connsiteY300" fmla="*/ 168033 h 174273"/>
                <a:gd name="connsiteX301" fmla="*/ 42782 w 888436"/>
                <a:gd name="connsiteY301" fmla="*/ 149566 h 174273"/>
                <a:gd name="connsiteX302" fmla="*/ 47930 w 888436"/>
                <a:gd name="connsiteY302" fmla="*/ 149566 h 174273"/>
                <a:gd name="connsiteX303" fmla="*/ 53077 w 888436"/>
                <a:gd name="connsiteY303" fmla="*/ 128906 h 174273"/>
                <a:gd name="connsiteX304" fmla="*/ 53415 w 888436"/>
                <a:gd name="connsiteY304" fmla="*/ 114402 h 174273"/>
                <a:gd name="connsiteX305" fmla="*/ 84636 w 888436"/>
                <a:gd name="connsiteY305" fmla="*/ 114402 h 174273"/>
                <a:gd name="connsiteX306" fmla="*/ 56706 w 888436"/>
                <a:gd name="connsiteY306" fmla="*/ 149566 h 174273"/>
                <a:gd name="connsiteX307" fmla="*/ 76282 w 888436"/>
                <a:gd name="connsiteY307" fmla="*/ 149566 h 174273"/>
                <a:gd name="connsiteX308" fmla="*/ 76282 w 888436"/>
                <a:gd name="connsiteY308" fmla="*/ 122244 h 174273"/>
                <a:gd name="connsiteX309" fmla="*/ 60925 w 888436"/>
                <a:gd name="connsiteY309" fmla="*/ 122244 h 174273"/>
                <a:gd name="connsiteX310" fmla="*/ 60756 w 888436"/>
                <a:gd name="connsiteY310" fmla="*/ 130002 h 174273"/>
                <a:gd name="connsiteX311" fmla="*/ 56706 w 888436"/>
                <a:gd name="connsiteY311" fmla="*/ 149566 h 174273"/>
                <a:gd name="connsiteX312" fmla="*/ 135442 w 888436"/>
                <a:gd name="connsiteY312" fmla="*/ 133206 h 174273"/>
                <a:gd name="connsiteX313" fmla="*/ 135442 w 888436"/>
                <a:gd name="connsiteY313" fmla="*/ 138182 h 174273"/>
                <a:gd name="connsiteX314" fmla="*/ 102111 w 888436"/>
                <a:gd name="connsiteY314" fmla="*/ 138182 h 174273"/>
                <a:gd name="connsiteX315" fmla="*/ 115190 w 888436"/>
                <a:gd name="connsiteY315" fmla="*/ 150830 h 174273"/>
                <a:gd name="connsiteX316" fmla="*/ 126329 w 888436"/>
                <a:gd name="connsiteY316" fmla="*/ 143663 h 174273"/>
                <a:gd name="connsiteX317" fmla="*/ 134683 w 888436"/>
                <a:gd name="connsiteY317" fmla="*/ 143663 h 174273"/>
                <a:gd name="connsiteX318" fmla="*/ 115275 w 888436"/>
                <a:gd name="connsiteY318" fmla="*/ 158504 h 174273"/>
                <a:gd name="connsiteX319" fmla="*/ 93841 w 888436"/>
                <a:gd name="connsiteY319" fmla="*/ 135989 h 174273"/>
                <a:gd name="connsiteX320" fmla="*/ 115106 w 888436"/>
                <a:gd name="connsiteY320" fmla="*/ 113306 h 174273"/>
                <a:gd name="connsiteX321" fmla="*/ 135442 w 888436"/>
                <a:gd name="connsiteY321" fmla="*/ 133206 h 174273"/>
                <a:gd name="connsiteX322" fmla="*/ 102364 w 888436"/>
                <a:gd name="connsiteY322" fmla="*/ 131773 h 174273"/>
                <a:gd name="connsiteX323" fmla="*/ 127257 w 888436"/>
                <a:gd name="connsiteY323" fmla="*/ 131773 h 174273"/>
                <a:gd name="connsiteX324" fmla="*/ 115190 w 888436"/>
                <a:gd name="connsiteY324" fmla="*/ 120726 h 174273"/>
                <a:gd name="connsiteX325" fmla="*/ 102364 w 888436"/>
                <a:gd name="connsiteY325" fmla="*/ 131773 h 174273"/>
                <a:gd name="connsiteX326" fmla="*/ 161830 w 888436"/>
                <a:gd name="connsiteY326" fmla="*/ 109174 h 174273"/>
                <a:gd name="connsiteX327" fmla="*/ 147400 w 888436"/>
                <a:gd name="connsiteY327" fmla="*/ 96103 h 174273"/>
                <a:gd name="connsiteX328" fmla="*/ 154995 w 888436"/>
                <a:gd name="connsiteY328" fmla="*/ 96103 h 174273"/>
                <a:gd name="connsiteX329" fmla="*/ 161830 w 888436"/>
                <a:gd name="connsiteY329" fmla="*/ 102934 h 174273"/>
                <a:gd name="connsiteX330" fmla="*/ 168665 w 888436"/>
                <a:gd name="connsiteY330" fmla="*/ 96103 h 174273"/>
                <a:gd name="connsiteX331" fmla="*/ 176175 w 888436"/>
                <a:gd name="connsiteY331" fmla="*/ 96103 h 174273"/>
                <a:gd name="connsiteX332" fmla="*/ 161830 w 888436"/>
                <a:gd name="connsiteY332" fmla="*/ 109174 h 174273"/>
                <a:gd name="connsiteX333" fmla="*/ 153729 w 888436"/>
                <a:gd name="connsiteY333" fmla="*/ 157408 h 174273"/>
                <a:gd name="connsiteX334" fmla="*/ 142337 w 888436"/>
                <a:gd name="connsiteY334" fmla="*/ 157408 h 174273"/>
                <a:gd name="connsiteX335" fmla="*/ 142337 w 888436"/>
                <a:gd name="connsiteY335" fmla="*/ 114402 h 174273"/>
                <a:gd name="connsiteX336" fmla="*/ 150438 w 888436"/>
                <a:gd name="connsiteY336" fmla="*/ 114402 h 174273"/>
                <a:gd name="connsiteX337" fmla="*/ 150438 w 888436"/>
                <a:gd name="connsiteY337" fmla="*/ 147373 h 174273"/>
                <a:gd name="connsiteX338" fmla="*/ 151704 w 888436"/>
                <a:gd name="connsiteY338" fmla="*/ 147373 h 174273"/>
                <a:gd name="connsiteX339" fmla="*/ 153813 w 888436"/>
                <a:gd name="connsiteY339" fmla="*/ 142904 h 174273"/>
                <a:gd name="connsiteX340" fmla="*/ 170268 w 888436"/>
                <a:gd name="connsiteY340" fmla="*/ 114402 h 174273"/>
                <a:gd name="connsiteX341" fmla="*/ 181660 w 888436"/>
                <a:gd name="connsiteY341" fmla="*/ 114402 h 174273"/>
                <a:gd name="connsiteX342" fmla="*/ 181660 w 888436"/>
                <a:gd name="connsiteY342" fmla="*/ 157408 h 174273"/>
                <a:gd name="connsiteX343" fmla="*/ 173475 w 888436"/>
                <a:gd name="connsiteY343" fmla="*/ 157408 h 174273"/>
                <a:gd name="connsiteX344" fmla="*/ 173475 w 888436"/>
                <a:gd name="connsiteY344" fmla="*/ 124437 h 174273"/>
                <a:gd name="connsiteX345" fmla="*/ 172293 w 888436"/>
                <a:gd name="connsiteY345" fmla="*/ 124437 h 174273"/>
                <a:gd name="connsiteX346" fmla="*/ 170183 w 888436"/>
                <a:gd name="connsiteY346" fmla="*/ 128906 h 174273"/>
                <a:gd name="connsiteX347" fmla="*/ 153729 w 888436"/>
                <a:gd name="connsiteY347" fmla="*/ 157408 h 174273"/>
                <a:gd name="connsiteX348" fmla="*/ 210125 w 888436"/>
                <a:gd name="connsiteY348" fmla="*/ 158504 h 174273"/>
                <a:gd name="connsiteX349" fmla="*/ 188607 w 888436"/>
                <a:gd name="connsiteY349" fmla="*/ 135905 h 174273"/>
                <a:gd name="connsiteX350" fmla="*/ 210125 w 888436"/>
                <a:gd name="connsiteY350" fmla="*/ 113306 h 174273"/>
                <a:gd name="connsiteX351" fmla="*/ 229618 w 888436"/>
                <a:gd name="connsiteY351" fmla="*/ 128822 h 174273"/>
                <a:gd name="connsiteX352" fmla="*/ 221264 w 888436"/>
                <a:gd name="connsiteY352" fmla="*/ 128822 h 174273"/>
                <a:gd name="connsiteX353" fmla="*/ 210125 w 888436"/>
                <a:gd name="connsiteY353" fmla="*/ 121232 h 174273"/>
                <a:gd name="connsiteX354" fmla="*/ 197046 w 888436"/>
                <a:gd name="connsiteY354" fmla="*/ 135905 h 174273"/>
                <a:gd name="connsiteX355" fmla="*/ 210041 w 888436"/>
                <a:gd name="connsiteY355" fmla="*/ 150578 h 174273"/>
                <a:gd name="connsiteX356" fmla="*/ 221264 w 888436"/>
                <a:gd name="connsiteY356" fmla="*/ 142988 h 174273"/>
                <a:gd name="connsiteX357" fmla="*/ 229618 w 888436"/>
                <a:gd name="connsiteY357" fmla="*/ 142988 h 174273"/>
                <a:gd name="connsiteX358" fmla="*/ 210125 w 888436"/>
                <a:gd name="connsiteY358" fmla="*/ 158504 h 174273"/>
                <a:gd name="connsiteX359" fmla="*/ 255713 w 888436"/>
                <a:gd name="connsiteY359" fmla="*/ 157408 h 174273"/>
                <a:gd name="connsiteX360" fmla="*/ 247443 w 888436"/>
                <a:gd name="connsiteY360" fmla="*/ 157408 h 174273"/>
                <a:gd name="connsiteX361" fmla="*/ 247443 w 888436"/>
                <a:gd name="connsiteY361" fmla="*/ 122244 h 174273"/>
                <a:gd name="connsiteX362" fmla="*/ 232255 w 888436"/>
                <a:gd name="connsiteY362" fmla="*/ 122244 h 174273"/>
                <a:gd name="connsiteX363" fmla="*/ 232255 w 888436"/>
                <a:gd name="connsiteY363" fmla="*/ 114402 h 174273"/>
                <a:gd name="connsiteX364" fmla="*/ 270818 w 888436"/>
                <a:gd name="connsiteY364" fmla="*/ 114402 h 174273"/>
                <a:gd name="connsiteX365" fmla="*/ 270818 w 888436"/>
                <a:gd name="connsiteY365" fmla="*/ 122244 h 174273"/>
                <a:gd name="connsiteX366" fmla="*/ 255713 w 888436"/>
                <a:gd name="connsiteY366" fmla="*/ 122244 h 174273"/>
                <a:gd name="connsiteX367" fmla="*/ 255713 w 888436"/>
                <a:gd name="connsiteY367" fmla="*/ 157408 h 174273"/>
                <a:gd name="connsiteX368" fmla="*/ 305770 w 888436"/>
                <a:gd name="connsiteY368" fmla="*/ 133881 h 174273"/>
                <a:gd name="connsiteX369" fmla="*/ 305770 w 888436"/>
                <a:gd name="connsiteY369" fmla="*/ 135146 h 174273"/>
                <a:gd name="connsiteX370" fmla="*/ 313111 w 888436"/>
                <a:gd name="connsiteY370" fmla="*/ 145096 h 174273"/>
                <a:gd name="connsiteX371" fmla="*/ 297922 w 888436"/>
                <a:gd name="connsiteY371" fmla="*/ 157408 h 174273"/>
                <a:gd name="connsiteX372" fmla="*/ 276573 w 888436"/>
                <a:gd name="connsiteY372" fmla="*/ 157408 h 174273"/>
                <a:gd name="connsiteX373" fmla="*/ 276573 w 888436"/>
                <a:gd name="connsiteY373" fmla="*/ 114402 h 174273"/>
                <a:gd name="connsiteX374" fmla="*/ 297669 w 888436"/>
                <a:gd name="connsiteY374" fmla="*/ 114402 h 174273"/>
                <a:gd name="connsiteX375" fmla="*/ 311592 w 888436"/>
                <a:gd name="connsiteY375" fmla="*/ 125280 h 174273"/>
                <a:gd name="connsiteX376" fmla="*/ 305770 w 888436"/>
                <a:gd name="connsiteY376" fmla="*/ 133881 h 174273"/>
                <a:gd name="connsiteX377" fmla="*/ 296910 w 888436"/>
                <a:gd name="connsiteY377" fmla="*/ 121232 h 174273"/>
                <a:gd name="connsiteX378" fmla="*/ 284843 w 888436"/>
                <a:gd name="connsiteY378" fmla="*/ 121232 h 174273"/>
                <a:gd name="connsiteX379" fmla="*/ 284843 w 888436"/>
                <a:gd name="connsiteY379" fmla="*/ 132195 h 174273"/>
                <a:gd name="connsiteX380" fmla="*/ 296910 w 888436"/>
                <a:gd name="connsiteY380" fmla="*/ 132195 h 174273"/>
                <a:gd name="connsiteX381" fmla="*/ 303323 w 888436"/>
                <a:gd name="connsiteY381" fmla="*/ 126713 h 174273"/>
                <a:gd name="connsiteX382" fmla="*/ 296910 w 888436"/>
                <a:gd name="connsiteY382" fmla="*/ 121232 h 174273"/>
                <a:gd name="connsiteX383" fmla="*/ 284843 w 888436"/>
                <a:gd name="connsiteY383" fmla="*/ 150578 h 174273"/>
                <a:gd name="connsiteX384" fmla="*/ 297500 w 888436"/>
                <a:gd name="connsiteY384" fmla="*/ 150578 h 174273"/>
                <a:gd name="connsiteX385" fmla="*/ 304842 w 888436"/>
                <a:gd name="connsiteY385" fmla="*/ 144675 h 174273"/>
                <a:gd name="connsiteX386" fmla="*/ 297500 w 888436"/>
                <a:gd name="connsiteY386" fmla="*/ 138772 h 174273"/>
                <a:gd name="connsiteX387" fmla="*/ 284843 w 888436"/>
                <a:gd name="connsiteY387" fmla="*/ 138772 h 174273"/>
                <a:gd name="connsiteX388" fmla="*/ 284843 w 888436"/>
                <a:gd name="connsiteY388" fmla="*/ 150578 h 174273"/>
                <a:gd name="connsiteX389" fmla="*/ 331394 w 888436"/>
                <a:gd name="connsiteY389" fmla="*/ 157408 h 174273"/>
                <a:gd name="connsiteX390" fmla="*/ 320003 w 888436"/>
                <a:gd name="connsiteY390" fmla="*/ 157408 h 174273"/>
                <a:gd name="connsiteX391" fmla="*/ 320003 w 888436"/>
                <a:gd name="connsiteY391" fmla="*/ 114402 h 174273"/>
                <a:gd name="connsiteX392" fmla="*/ 328104 w 888436"/>
                <a:gd name="connsiteY392" fmla="*/ 114402 h 174273"/>
                <a:gd name="connsiteX393" fmla="*/ 328104 w 888436"/>
                <a:gd name="connsiteY393" fmla="*/ 147373 h 174273"/>
                <a:gd name="connsiteX394" fmla="*/ 329369 w 888436"/>
                <a:gd name="connsiteY394" fmla="*/ 147373 h 174273"/>
                <a:gd name="connsiteX395" fmla="*/ 331479 w 888436"/>
                <a:gd name="connsiteY395" fmla="*/ 142904 h 174273"/>
                <a:gd name="connsiteX396" fmla="*/ 347934 w 888436"/>
                <a:gd name="connsiteY396" fmla="*/ 114402 h 174273"/>
                <a:gd name="connsiteX397" fmla="*/ 359325 w 888436"/>
                <a:gd name="connsiteY397" fmla="*/ 114402 h 174273"/>
                <a:gd name="connsiteX398" fmla="*/ 359325 w 888436"/>
                <a:gd name="connsiteY398" fmla="*/ 157408 h 174273"/>
                <a:gd name="connsiteX399" fmla="*/ 351140 w 888436"/>
                <a:gd name="connsiteY399" fmla="*/ 157408 h 174273"/>
                <a:gd name="connsiteX400" fmla="*/ 351140 w 888436"/>
                <a:gd name="connsiteY400" fmla="*/ 124437 h 174273"/>
                <a:gd name="connsiteX401" fmla="*/ 349959 w 888436"/>
                <a:gd name="connsiteY401" fmla="*/ 124437 h 174273"/>
                <a:gd name="connsiteX402" fmla="*/ 347849 w 888436"/>
                <a:gd name="connsiteY402" fmla="*/ 128906 h 174273"/>
                <a:gd name="connsiteX403" fmla="*/ 331394 w 888436"/>
                <a:gd name="connsiteY403" fmla="*/ 157408 h 174273"/>
                <a:gd name="connsiteX404" fmla="*/ 382731 w 888436"/>
                <a:gd name="connsiteY404" fmla="*/ 114402 h 174273"/>
                <a:gd name="connsiteX405" fmla="*/ 402814 w 888436"/>
                <a:gd name="connsiteY405" fmla="*/ 114402 h 174273"/>
                <a:gd name="connsiteX406" fmla="*/ 402814 w 888436"/>
                <a:gd name="connsiteY406" fmla="*/ 157408 h 174273"/>
                <a:gd name="connsiteX407" fmla="*/ 394460 w 888436"/>
                <a:gd name="connsiteY407" fmla="*/ 157408 h 174273"/>
                <a:gd name="connsiteX408" fmla="*/ 394460 w 888436"/>
                <a:gd name="connsiteY408" fmla="*/ 142061 h 174273"/>
                <a:gd name="connsiteX409" fmla="*/ 389988 w 888436"/>
                <a:gd name="connsiteY409" fmla="*/ 142061 h 174273"/>
                <a:gd name="connsiteX410" fmla="*/ 376571 w 888436"/>
                <a:gd name="connsiteY410" fmla="*/ 157408 h 174273"/>
                <a:gd name="connsiteX411" fmla="*/ 366445 w 888436"/>
                <a:gd name="connsiteY411" fmla="*/ 157408 h 174273"/>
                <a:gd name="connsiteX412" fmla="*/ 379525 w 888436"/>
                <a:gd name="connsiteY412" fmla="*/ 143073 h 174273"/>
                <a:gd name="connsiteX413" fmla="*/ 379525 w 888436"/>
                <a:gd name="connsiteY413" fmla="*/ 141808 h 174273"/>
                <a:gd name="connsiteX414" fmla="*/ 366361 w 888436"/>
                <a:gd name="connsiteY414" fmla="*/ 128231 h 174273"/>
                <a:gd name="connsiteX415" fmla="*/ 382731 w 888436"/>
                <a:gd name="connsiteY415" fmla="*/ 114402 h 174273"/>
                <a:gd name="connsiteX416" fmla="*/ 382900 w 888436"/>
                <a:gd name="connsiteY416" fmla="*/ 135146 h 174273"/>
                <a:gd name="connsiteX417" fmla="*/ 394460 w 888436"/>
                <a:gd name="connsiteY417" fmla="*/ 135146 h 174273"/>
                <a:gd name="connsiteX418" fmla="*/ 394460 w 888436"/>
                <a:gd name="connsiteY418" fmla="*/ 121569 h 174273"/>
                <a:gd name="connsiteX419" fmla="*/ 382900 w 888436"/>
                <a:gd name="connsiteY419" fmla="*/ 121569 h 174273"/>
                <a:gd name="connsiteX420" fmla="*/ 374630 w 888436"/>
                <a:gd name="connsiteY420" fmla="*/ 128400 h 174273"/>
                <a:gd name="connsiteX421" fmla="*/ 382900 w 888436"/>
                <a:gd name="connsiteY421" fmla="*/ 135146 h 174273"/>
                <a:gd name="connsiteX422" fmla="*/ 438203 w 888436"/>
                <a:gd name="connsiteY422" fmla="*/ 157408 h 174273"/>
                <a:gd name="connsiteX423" fmla="*/ 429933 w 888436"/>
                <a:gd name="connsiteY423" fmla="*/ 157408 h 174273"/>
                <a:gd name="connsiteX424" fmla="*/ 429933 w 888436"/>
                <a:gd name="connsiteY424" fmla="*/ 114402 h 174273"/>
                <a:gd name="connsiteX425" fmla="*/ 467484 w 888436"/>
                <a:gd name="connsiteY425" fmla="*/ 114402 h 174273"/>
                <a:gd name="connsiteX426" fmla="*/ 467484 w 888436"/>
                <a:gd name="connsiteY426" fmla="*/ 157408 h 174273"/>
                <a:gd name="connsiteX427" fmla="*/ 459214 w 888436"/>
                <a:gd name="connsiteY427" fmla="*/ 157408 h 174273"/>
                <a:gd name="connsiteX428" fmla="*/ 459214 w 888436"/>
                <a:gd name="connsiteY428" fmla="*/ 122244 h 174273"/>
                <a:gd name="connsiteX429" fmla="*/ 438203 w 888436"/>
                <a:gd name="connsiteY429" fmla="*/ 122244 h 174273"/>
                <a:gd name="connsiteX430" fmla="*/ 438203 w 888436"/>
                <a:gd name="connsiteY430" fmla="*/ 157408 h 174273"/>
                <a:gd name="connsiteX431" fmla="*/ 515993 w 888436"/>
                <a:gd name="connsiteY431" fmla="*/ 133206 h 174273"/>
                <a:gd name="connsiteX432" fmla="*/ 515993 w 888436"/>
                <a:gd name="connsiteY432" fmla="*/ 138182 h 174273"/>
                <a:gd name="connsiteX433" fmla="*/ 482662 w 888436"/>
                <a:gd name="connsiteY433" fmla="*/ 138182 h 174273"/>
                <a:gd name="connsiteX434" fmla="*/ 495741 w 888436"/>
                <a:gd name="connsiteY434" fmla="*/ 150830 h 174273"/>
                <a:gd name="connsiteX435" fmla="*/ 506880 w 888436"/>
                <a:gd name="connsiteY435" fmla="*/ 143663 h 174273"/>
                <a:gd name="connsiteX436" fmla="*/ 515234 w 888436"/>
                <a:gd name="connsiteY436" fmla="*/ 143663 h 174273"/>
                <a:gd name="connsiteX437" fmla="*/ 495826 w 888436"/>
                <a:gd name="connsiteY437" fmla="*/ 158504 h 174273"/>
                <a:gd name="connsiteX438" fmla="*/ 474393 w 888436"/>
                <a:gd name="connsiteY438" fmla="*/ 135989 h 174273"/>
                <a:gd name="connsiteX439" fmla="*/ 495657 w 888436"/>
                <a:gd name="connsiteY439" fmla="*/ 113306 h 174273"/>
                <a:gd name="connsiteX440" fmla="*/ 515993 w 888436"/>
                <a:gd name="connsiteY440" fmla="*/ 133206 h 174273"/>
                <a:gd name="connsiteX441" fmla="*/ 482915 w 888436"/>
                <a:gd name="connsiteY441" fmla="*/ 131773 h 174273"/>
                <a:gd name="connsiteX442" fmla="*/ 507808 w 888436"/>
                <a:gd name="connsiteY442" fmla="*/ 131773 h 174273"/>
                <a:gd name="connsiteX443" fmla="*/ 495741 w 888436"/>
                <a:gd name="connsiteY443" fmla="*/ 120726 h 174273"/>
                <a:gd name="connsiteX444" fmla="*/ 482915 w 888436"/>
                <a:gd name="connsiteY444" fmla="*/ 131773 h 174273"/>
                <a:gd name="connsiteX445" fmla="*/ 531154 w 888436"/>
                <a:gd name="connsiteY445" fmla="*/ 174273 h 174273"/>
                <a:gd name="connsiteX446" fmla="*/ 522885 w 888436"/>
                <a:gd name="connsiteY446" fmla="*/ 174273 h 174273"/>
                <a:gd name="connsiteX447" fmla="*/ 522885 w 888436"/>
                <a:gd name="connsiteY447" fmla="*/ 114402 h 174273"/>
                <a:gd name="connsiteX448" fmla="*/ 531154 w 888436"/>
                <a:gd name="connsiteY448" fmla="*/ 114402 h 174273"/>
                <a:gd name="connsiteX449" fmla="*/ 531154 w 888436"/>
                <a:gd name="connsiteY449" fmla="*/ 120305 h 174273"/>
                <a:gd name="connsiteX450" fmla="*/ 532420 w 888436"/>
                <a:gd name="connsiteY450" fmla="*/ 120305 h 174273"/>
                <a:gd name="connsiteX451" fmla="*/ 546343 w 888436"/>
                <a:gd name="connsiteY451" fmla="*/ 113306 h 174273"/>
                <a:gd name="connsiteX452" fmla="*/ 565836 w 888436"/>
                <a:gd name="connsiteY452" fmla="*/ 135736 h 174273"/>
                <a:gd name="connsiteX453" fmla="*/ 545753 w 888436"/>
                <a:gd name="connsiteY453" fmla="*/ 158504 h 174273"/>
                <a:gd name="connsiteX454" fmla="*/ 531154 w 888436"/>
                <a:gd name="connsiteY454" fmla="*/ 151589 h 174273"/>
                <a:gd name="connsiteX455" fmla="*/ 531154 w 888436"/>
                <a:gd name="connsiteY455" fmla="*/ 174273 h 174273"/>
                <a:gd name="connsiteX456" fmla="*/ 544149 w 888436"/>
                <a:gd name="connsiteY456" fmla="*/ 150578 h 174273"/>
                <a:gd name="connsiteX457" fmla="*/ 557398 w 888436"/>
                <a:gd name="connsiteY457" fmla="*/ 135905 h 174273"/>
                <a:gd name="connsiteX458" fmla="*/ 544149 w 888436"/>
                <a:gd name="connsiteY458" fmla="*/ 121232 h 174273"/>
                <a:gd name="connsiteX459" fmla="*/ 531154 w 888436"/>
                <a:gd name="connsiteY459" fmla="*/ 135905 h 174273"/>
                <a:gd name="connsiteX460" fmla="*/ 544149 w 888436"/>
                <a:gd name="connsiteY460" fmla="*/ 150578 h 174273"/>
                <a:gd name="connsiteX461" fmla="*/ 592571 w 888436"/>
                <a:gd name="connsiteY461" fmla="*/ 158504 h 174273"/>
                <a:gd name="connsiteX462" fmla="*/ 571054 w 888436"/>
                <a:gd name="connsiteY462" fmla="*/ 135905 h 174273"/>
                <a:gd name="connsiteX463" fmla="*/ 592571 w 888436"/>
                <a:gd name="connsiteY463" fmla="*/ 113306 h 174273"/>
                <a:gd name="connsiteX464" fmla="*/ 612064 w 888436"/>
                <a:gd name="connsiteY464" fmla="*/ 128822 h 174273"/>
                <a:gd name="connsiteX465" fmla="*/ 603710 w 888436"/>
                <a:gd name="connsiteY465" fmla="*/ 128822 h 174273"/>
                <a:gd name="connsiteX466" fmla="*/ 592571 w 888436"/>
                <a:gd name="connsiteY466" fmla="*/ 121232 h 174273"/>
                <a:gd name="connsiteX467" fmla="*/ 579492 w 888436"/>
                <a:gd name="connsiteY467" fmla="*/ 135905 h 174273"/>
                <a:gd name="connsiteX468" fmla="*/ 592487 w 888436"/>
                <a:gd name="connsiteY468" fmla="*/ 150578 h 174273"/>
                <a:gd name="connsiteX469" fmla="*/ 603710 w 888436"/>
                <a:gd name="connsiteY469" fmla="*/ 142988 h 174273"/>
                <a:gd name="connsiteX470" fmla="*/ 612064 w 888436"/>
                <a:gd name="connsiteY470" fmla="*/ 142988 h 174273"/>
                <a:gd name="connsiteX471" fmla="*/ 592571 w 888436"/>
                <a:gd name="connsiteY471" fmla="*/ 158504 h 174273"/>
                <a:gd name="connsiteX472" fmla="*/ 638898 w 888436"/>
                <a:gd name="connsiteY472" fmla="*/ 158504 h 174273"/>
                <a:gd name="connsiteX473" fmla="*/ 616789 w 888436"/>
                <a:gd name="connsiteY473" fmla="*/ 135905 h 174273"/>
                <a:gd name="connsiteX474" fmla="*/ 638898 w 888436"/>
                <a:gd name="connsiteY474" fmla="*/ 113306 h 174273"/>
                <a:gd name="connsiteX475" fmla="*/ 660922 w 888436"/>
                <a:gd name="connsiteY475" fmla="*/ 135905 h 174273"/>
                <a:gd name="connsiteX476" fmla="*/ 638898 w 888436"/>
                <a:gd name="connsiteY476" fmla="*/ 158504 h 174273"/>
                <a:gd name="connsiteX477" fmla="*/ 638898 w 888436"/>
                <a:gd name="connsiteY477" fmla="*/ 150578 h 174273"/>
                <a:gd name="connsiteX478" fmla="*/ 652484 w 888436"/>
                <a:gd name="connsiteY478" fmla="*/ 135905 h 174273"/>
                <a:gd name="connsiteX479" fmla="*/ 638898 w 888436"/>
                <a:gd name="connsiteY479" fmla="*/ 121232 h 174273"/>
                <a:gd name="connsiteX480" fmla="*/ 625228 w 888436"/>
                <a:gd name="connsiteY480" fmla="*/ 135905 h 174273"/>
                <a:gd name="connsiteX481" fmla="*/ 638898 w 888436"/>
                <a:gd name="connsiteY481" fmla="*/ 150578 h 174273"/>
                <a:gd name="connsiteX482" fmla="*/ 676107 w 888436"/>
                <a:gd name="connsiteY482" fmla="*/ 157408 h 174273"/>
                <a:gd name="connsiteX483" fmla="*/ 667838 w 888436"/>
                <a:gd name="connsiteY483" fmla="*/ 157408 h 174273"/>
                <a:gd name="connsiteX484" fmla="*/ 667838 w 888436"/>
                <a:gd name="connsiteY484" fmla="*/ 114402 h 174273"/>
                <a:gd name="connsiteX485" fmla="*/ 676107 w 888436"/>
                <a:gd name="connsiteY485" fmla="*/ 114402 h 174273"/>
                <a:gd name="connsiteX486" fmla="*/ 676107 w 888436"/>
                <a:gd name="connsiteY486" fmla="*/ 131014 h 174273"/>
                <a:gd name="connsiteX487" fmla="*/ 697625 w 888436"/>
                <a:gd name="connsiteY487" fmla="*/ 131014 h 174273"/>
                <a:gd name="connsiteX488" fmla="*/ 697625 w 888436"/>
                <a:gd name="connsiteY488" fmla="*/ 114402 h 174273"/>
                <a:gd name="connsiteX489" fmla="*/ 705895 w 888436"/>
                <a:gd name="connsiteY489" fmla="*/ 114402 h 174273"/>
                <a:gd name="connsiteX490" fmla="*/ 705895 w 888436"/>
                <a:gd name="connsiteY490" fmla="*/ 157408 h 174273"/>
                <a:gd name="connsiteX491" fmla="*/ 697625 w 888436"/>
                <a:gd name="connsiteY491" fmla="*/ 157408 h 174273"/>
                <a:gd name="connsiteX492" fmla="*/ 697625 w 888436"/>
                <a:gd name="connsiteY492" fmla="*/ 138856 h 174273"/>
                <a:gd name="connsiteX493" fmla="*/ 676107 w 888436"/>
                <a:gd name="connsiteY493" fmla="*/ 138856 h 174273"/>
                <a:gd name="connsiteX494" fmla="*/ 676107 w 888436"/>
                <a:gd name="connsiteY494" fmla="*/ 157408 h 174273"/>
                <a:gd name="connsiteX495" fmla="*/ 733126 w 888436"/>
                <a:gd name="connsiteY495" fmla="*/ 113306 h 174273"/>
                <a:gd name="connsiteX496" fmla="*/ 750762 w 888436"/>
                <a:gd name="connsiteY496" fmla="*/ 128569 h 174273"/>
                <a:gd name="connsiteX497" fmla="*/ 750762 w 888436"/>
                <a:gd name="connsiteY497" fmla="*/ 157408 h 174273"/>
                <a:gd name="connsiteX498" fmla="*/ 742493 w 888436"/>
                <a:gd name="connsiteY498" fmla="*/ 157408 h 174273"/>
                <a:gd name="connsiteX499" fmla="*/ 742493 w 888436"/>
                <a:gd name="connsiteY499" fmla="*/ 153360 h 174273"/>
                <a:gd name="connsiteX500" fmla="*/ 741227 w 888436"/>
                <a:gd name="connsiteY500" fmla="*/ 153360 h 174273"/>
                <a:gd name="connsiteX501" fmla="*/ 727894 w 888436"/>
                <a:gd name="connsiteY501" fmla="*/ 158504 h 174273"/>
                <a:gd name="connsiteX502" fmla="*/ 712452 w 888436"/>
                <a:gd name="connsiteY502" fmla="*/ 145349 h 174273"/>
                <a:gd name="connsiteX503" fmla="*/ 728401 w 888436"/>
                <a:gd name="connsiteY503" fmla="*/ 132026 h 174273"/>
                <a:gd name="connsiteX504" fmla="*/ 742493 w 888436"/>
                <a:gd name="connsiteY504" fmla="*/ 132026 h 174273"/>
                <a:gd name="connsiteX505" fmla="*/ 742493 w 888436"/>
                <a:gd name="connsiteY505" fmla="*/ 128990 h 174273"/>
                <a:gd name="connsiteX506" fmla="*/ 733041 w 888436"/>
                <a:gd name="connsiteY506" fmla="*/ 120979 h 174273"/>
                <a:gd name="connsiteX507" fmla="*/ 723000 w 888436"/>
                <a:gd name="connsiteY507" fmla="*/ 127810 h 174273"/>
                <a:gd name="connsiteX508" fmla="*/ 714224 w 888436"/>
                <a:gd name="connsiteY508" fmla="*/ 127810 h 174273"/>
                <a:gd name="connsiteX509" fmla="*/ 733126 w 888436"/>
                <a:gd name="connsiteY509" fmla="*/ 113306 h 174273"/>
                <a:gd name="connsiteX510" fmla="*/ 729497 w 888436"/>
                <a:gd name="connsiteY510" fmla="*/ 151336 h 174273"/>
                <a:gd name="connsiteX511" fmla="*/ 742493 w 888436"/>
                <a:gd name="connsiteY511" fmla="*/ 144590 h 174273"/>
                <a:gd name="connsiteX512" fmla="*/ 742493 w 888436"/>
                <a:gd name="connsiteY512" fmla="*/ 138435 h 174273"/>
                <a:gd name="connsiteX513" fmla="*/ 728991 w 888436"/>
                <a:gd name="connsiteY513" fmla="*/ 138435 h 174273"/>
                <a:gd name="connsiteX514" fmla="*/ 720975 w 888436"/>
                <a:gd name="connsiteY514" fmla="*/ 144759 h 174273"/>
                <a:gd name="connsiteX515" fmla="*/ 729497 w 888436"/>
                <a:gd name="connsiteY515" fmla="*/ 151336 h 174273"/>
                <a:gd name="connsiteX516" fmla="*/ 764204 w 888436"/>
                <a:gd name="connsiteY516" fmla="*/ 133712 h 174273"/>
                <a:gd name="connsiteX517" fmla="*/ 764710 w 888436"/>
                <a:gd name="connsiteY517" fmla="*/ 114402 h 174273"/>
                <a:gd name="connsiteX518" fmla="*/ 795932 w 888436"/>
                <a:gd name="connsiteY518" fmla="*/ 114402 h 174273"/>
                <a:gd name="connsiteX519" fmla="*/ 795932 w 888436"/>
                <a:gd name="connsiteY519" fmla="*/ 157408 h 174273"/>
                <a:gd name="connsiteX520" fmla="*/ 787578 w 888436"/>
                <a:gd name="connsiteY520" fmla="*/ 157408 h 174273"/>
                <a:gd name="connsiteX521" fmla="*/ 787578 w 888436"/>
                <a:gd name="connsiteY521" fmla="*/ 122244 h 174273"/>
                <a:gd name="connsiteX522" fmla="*/ 772389 w 888436"/>
                <a:gd name="connsiteY522" fmla="*/ 122244 h 174273"/>
                <a:gd name="connsiteX523" fmla="*/ 772136 w 888436"/>
                <a:gd name="connsiteY523" fmla="*/ 133712 h 174273"/>
                <a:gd name="connsiteX524" fmla="*/ 757453 w 888436"/>
                <a:gd name="connsiteY524" fmla="*/ 157830 h 174273"/>
                <a:gd name="connsiteX525" fmla="*/ 755343 w 888436"/>
                <a:gd name="connsiteY525" fmla="*/ 157830 h 174273"/>
                <a:gd name="connsiteX526" fmla="*/ 755343 w 888436"/>
                <a:gd name="connsiteY526" fmla="*/ 149819 h 174273"/>
                <a:gd name="connsiteX527" fmla="*/ 756272 w 888436"/>
                <a:gd name="connsiteY527" fmla="*/ 149819 h 174273"/>
                <a:gd name="connsiteX528" fmla="*/ 764204 w 888436"/>
                <a:gd name="connsiteY528" fmla="*/ 133712 h 174273"/>
                <a:gd name="connsiteX529" fmla="*/ 823114 w 888436"/>
                <a:gd name="connsiteY529" fmla="*/ 113306 h 174273"/>
                <a:gd name="connsiteX530" fmla="*/ 840750 w 888436"/>
                <a:gd name="connsiteY530" fmla="*/ 128569 h 174273"/>
                <a:gd name="connsiteX531" fmla="*/ 840750 w 888436"/>
                <a:gd name="connsiteY531" fmla="*/ 157408 h 174273"/>
                <a:gd name="connsiteX532" fmla="*/ 832480 w 888436"/>
                <a:gd name="connsiteY532" fmla="*/ 157408 h 174273"/>
                <a:gd name="connsiteX533" fmla="*/ 832480 w 888436"/>
                <a:gd name="connsiteY533" fmla="*/ 153360 h 174273"/>
                <a:gd name="connsiteX534" fmla="*/ 831214 w 888436"/>
                <a:gd name="connsiteY534" fmla="*/ 153360 h 174273"/>
                <a:gd name="connsiteX535" fmla="*/ 817882 w 888436"/>
                <a:gd name="connsiteY535" fmla="*/ 158504 h 174273"/>
                <a:gd name="connsiteX536" fmla="*/ 802440 w 888436"/>
                <a:gd name="connsiteY536" fmla="*/ 145349 h 174273"/>
                <a:gd name="connsiteX537" fmla="*/ 818388 w 888436"/>
                <a:gd name="connsiteY537" fmla="*/ 132026 h 174273"/>
                <a:gd name="connsiteX538" fmla="*/ 832480 w 888436"/>
                <a:gd name="connsiteY538" fmla="*/ 132026 h 174273"/>
                <a:gd name="connsiteX539" fmla="*/ 832480 w 888436"/>
                <a:gd name="connsiteY539" fmla="*/ 128990 h 174273"/>
                <a:gd name="connsiteX540" fmla="*/ 823029 w 888436"/>
                <a:gd name="connsiteY540" fmla="*/ 120979 h 174273"/>
                <a:gd name="connsiteX541" fmla="*/ 812988 w 888436"/>
                <a:gd name="connsiteY541" fmla="*/ 127810 h 174273"/>
                <a:gd name="connsiteX542" fmla="*/ 804212 w 888436"/>
                <a:gd name="connsiteY542" fmla="*/ 127810 h 174273"/>
                <a:gd name="connsiteX543" fmla="*/ 823114 w 888436"/>
                <a:gd name="connsiteY543" fmla="*/ 113306 h 174273"/>
                <a:gd name="connsiteX544" fmla="*/ 819485 w 888436"/>
                <a:gd name="connsiteY544" fmla="*/ 151336 h 174273"/>
                <a:gd name="connsiteX545" fmla="*/ 832480 w 888436"/>
                <a:gd name="connsiteY545" fmla="*/ 144590 h 174273"/>
                <a:gd name="connsiteX546" fmla="*/ 832480 w 888436"/>
                <a:gd name="connsiteY546" fmla="*/ 138435 h 174273"/>
                <a:gd name="connsiteX547" fmla="*/ 818979 w 888436"/>
                <a:gd name="connsiteY547" fmla="*/ 138435 h 174273"/>
                <a:gd name="connsiteX548" fmla="*/ 810963 w 888436"/>
                <a:gd name="connsiteY548" fmla="*/ 144759 h 174273"/>
                <a:gd name="connsiteX549" fmla="*/ 819485 w 888436"/>
                <a:gd name="connsiteY549" fmla="*/ 151336 h 17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</a:cxnLst>
              <a:rect l="l" t="t" r="r" b="b"/>
              <a:pathLst>
                <a:path w="888436" h="174273">
                  <a:moveTo>
                    <a:pt x="18480" y="28418"/>
                  </a:moveTo>
                  <a:lnTo>
                    <a:pt x="44976" y="59028"/>
                  </a:lnTo>
                  <a:lnTo>
                    <a:pt x="33838" y="59028"/>
                  </a:lnTo>
                  <a:lnTo>
                    <a:pt x="8523" y="29261"/>
                  </a:lnTo>
                  <a:lnTo>
                    <a:pt x="8523" y="59028"/>
                  </a:lnTo>
                  <a:lnTo>
                    <a:pt x="0" y="59028"/>
                  </a:lnTo>
                  <a:lnTo>
                    <a:pt x="0" y="0"/>
                  </a:lnTo>
                  <a:lnTo>
                    <a:pt x="8523" y="0"/>
                  </a:lnTo>
                  <a:lnTo>
                    <a:pt x="8523" y="26647"/>
                  </a:lnTo>
                  <a:lnTo>
                    <a:pt x="32741" y="0"/>
                  </a:lnTo>
                  <a:lnTo>
                    <a:pt x="43457" y="0"/>
                  </a:lnTo>
                  <a:lnTo>
                    <a:pt x="18480" y="27153"/>
                  </a:lnTo>
                  <a:lnTo>
                    <a:pt x="18480" y="28418"/>
                  </a:lnTo>
                  <a:close/>
                  <a:moveTo>
                    <a:pt x="66466" y="60124"/>
                  </a:moveTo>
                  <a:cubicBezTo>
                    <a:pt x="52964" y="60124"/>
                    <a:pt x="44357" y="49921"/>
                    <a:pt x="44357" y="37525"/>
                  </a:cubicBezTo>
                  <a:cubicBezTo>
                    <a:pt x="44357" y="25129"/>
                    <a:pt x="52964" y="14926"/>
                    <a:pt x="66466" y="14926"/>
                  </a:cubicBezTo>
                  <a:cubicBezTo>
                    <a:pt x="79883" y="14926"/>
                    <a:pt x="88490" y="25129"/>
                    <a:pt x="88490" y="37525"/>
                  </a:cubicBezTo>
                  <a:cubicBezTo>
                    <a:pt x="88490" y="49921"/>
                    <a:pt x="79883" y="60124"/>
                    <a:pt x="66466" y="60124"/>
                  </a:cubicBezTo>
                  <a:close/>
                  <a:moveTo>
                    <a:pt x="66466" y="52198"/>
                  </a:moveTo>
                  <a:cubicBezTo>
                    <a:pt x="73554" y="52198"/>
                    <a:pt x="80052" y="46885"/>
                    <a:pt x="80052" y="37525"/>
                  </a:cubicBezTo>
                  <a:cubicBezTo>
                    <a:pt x="80052" y="28165"/>
                    <a:pt x="73554" y="22852"/>
                    <a:pt x="66466" y="22852"/>
                  </a:cubicBezTo>
                  <a:cubicBezTo>
                    <a:pt x="59293" y="22852"/>
                    <a:pt x="52796" y="28165"/>
                    <a:pt x="52796" y="37525"/>
                  </a:cubicBezTo>
                  <a:cubicBezTo>
                    <a:pt x="52796" y="46885"/>
                    <a:pt x="59293" y="52198"/>
                    <a:pt x="66466" y="52198"/>
                  </a:cubicBezTo>
                  <a:close/>
                  <a:moveTo>
                    <a:pt x="103507" y="59028"/>
                  </a:moveTo>
                  <a:lnTo>
                    <a:pt x="95406" y="59028"/>
                  </a:lnTo>
                  <a:lnTo>
                    <a:pt x="95406" y="16022"/>
                  </a:lnTo>
                  <a:lnTo>
                    <a:pt x="108907" y="16022"/>
                  </a:lnTo>
                  <a:lnTo>
                    <a:pt x="120636" y="49078"/>
                  </a:lnTo>
                  <a:lnTo>
                    <a:pt x="121902" y="49078"/>
                  </a:lnTo>
                  <a:lnTo>
                    <a:pt x="133716" y="16022"/>
                  </a:lnTo>
                  <a:lnTo>
                    <a:pt x="146880" y="16022"/>
                  </a:lnTo>
                  <a:lnTo>
                    <a:pt x="146880" y="59028"/>
                  </a:lnTo>
                  <a:lnTo>
                    <a:pt x="138694" y="59028"/>
                  </a:lnTo>
                  <a:lnTo>
                    <a:pt x="138694" y="25129"/>
                  </a:lnTo>
                  <a:lnTo>
                    <a:pt x="137513" y="25129"/>
                  </a:lnTo>
                  <a:cubicBezTo>
                    <a:pt x="137176" y="26816"/>
                    <a:pt x="136923" y="27912"/>
                    <a:pt x="136247" y="29936"/>
                  </a:cubicBezTo>
                  <a:lnTo>
                    <a:pt x="125699" y="59028"/>
                  </a:lnTo>
                  <a:lnTo>
                    <a:pt x="116586" y="59028"/>
                  </a:lnTo>
                  <a:lnTo>
                    <a:pt x="106123" y="29936"/>
                  </a:lnTo>
                  <a:cubicBezTo>
                    <a:pt x="105447" y="27912"/>
                    <a:pt x="105110" y="26816"/>
                    <a:pt x="104772" y="25129"/>
                  </a:cubicBezTo>
                  <a:lnTo>
                    <a:pt x="103507" y="25129"/>
                  </a:lnTo>
                  <a:lnTo>
                    <a:pt x="103507" y="59028"/>
                  </a:lnTo>
                  <a:close/>
                  <a:moveTo>
                    <a:pt x="174128" y="14926"/>
                  </a:moveTo>
                  <a:cubicBezTo>
                    <a:pt x="185351" y="14926"/>
                    <a:pt x="191765" y="20491"/>
                    <a:pt x="191765" y="30189"/>
                  </a:cubicBezTo>
                  <a:lnTo>
                    <a:pt x="191765" y="59028"/>
                  </a:lnTo>
                  <a:lnTo>
                    <a:pt x="183495" y="59028"/>
                  </a:lnTo>
                  <a:lnTo>
                    <a:pt x="183495" y="54980"/>
                  </a:lnTo>
                  <a:lnTo>
                    <a:pt x="182229" y="54980"/>
                  </a:lnTo>
                  <a:cubicBezTo>
                    <a:pt x="179360" y="57932"/>
                    <a:pt x="174213" y="60124"/>
                    <a:pt x="168897" y="60124"/>
                  </a:cubicBezTo>
                  <a:cubicBezTo>
                    <a:pt x="159108" y="60124"/>
                    <a:pt x="153454" y="54812"/>
                    <a:pt x="153454" y="46969"/>
                  </a:cubicBezTo>
                  <a:cubicBezTo>
                    <a:pt x="153454" y="38790"/>
                    <a:pt x="159024" y="33646"/>
                    <a:pt x="169403" y="33646"/>
                  </a:cubicBezTo>
                  <a:lnTo>
                    <a:pt x="183495" y="33646"/>
                  </a:lnTo>
                  <a:lnTo>
                    <a:pt x="183495" y="30610"/>
                  </a:lnTo>
                  <a:cubicBezTo>
                    <a:pt x="183495" y="25804"/>
                    <a:pt x="180457" y="22599"/>
                    <a:pt x="174044" y="22599"/>
                  </a:cubicBezTo>
                  <a:cubicBezTo>
                    <a:pt x="168053" y="22599"/>
                    <a:pt x="164593" y="25298"/>
                    <a:pt x="164002" y="29430"/>
                  </a:cubicBezTo>
                  <a:lnTo>
                    <a:pt x="155227" y="29430"/>
                  </a:lnTo>
                  <a:cubicBezTo>
                    <a:pt x="156155" y="20913"/>
                    <a:pt x="163159" y="14926"/>
                    <a:pt x="174128" y="14926"/>
                  </a:cubicBezTo>
                  <a:close/>
                  <a:moveTo>
                    <a:pt x="170500" y="52957"/>
                  </a:moveTo>
                  <a:cubicBezTo>
                    <a:pt x="175647" y="52957"/>
                    <a:pt x="180204" y="50595"/>
                    <a:pt x="183495" y="46210"/>
                  </a:cubicBezTo>
                  <a:lnTo>
                    <a:pt x="183495" y="40055"/>
                  </a:lnTo>
                  <a:lnTo>
                    <a:pt x="169994" y="40055"/>
                  </a:lnTo>
                  <a:cubicBezTo>
                    <a:pt x="164678" y="40055"/>
                    <a:pt x="161977" y="42247"/>
                    <a:pt x="161977" y="46379"/>
                  </a:cubicBezTo>
                  <a:cubicBezTo>
                    <a:pt x="161977" y="50764"/>
                    <a:pt x="165353" y="52957"/>
                    <a:pt x="170500" y="52957"/>
                  </a:cubicBezTo>
                  <a:close/>
                  <a:moveTo>
                    <a:pt x="208413" y="59028"/>
                  </a:moveTo>
                  <a:lnTo>
                    <a:pt x="200143" y="59028"/>
                  </a:lnTo>
                  <a:lnTo>
                    <a:pt x="200143" y="16022"/>
                  </a:lnTo>
                  <a:lnTo>
                    <a:pt x="208413" y="16022"/>
                  </a:lnTo>
                  <a:lnTo>
                    <a:pt x="208413" y="32634"/>
                  </a:lnTo>
                  <a:lnTo>
                    <a:pt x="229931" y="32634"/>
                  </a:lnTo>
                  <a:lnTo>
                    <a:pt x="229931" y="16022"/>
                  </a:lnTo>
                  <a:lnTo>
                    <a:pt x="238200" y="16022"/>
                  </a:lnTo>
                  <a:lnTo>
                    <a:pt x="238200" y="59028"/>
                  </a:lnTo>
                  <a:lnTo>
                    <a:pt x="229931" y="59028"/>
                  </a:lnTo>
                  <a:lnTo>
                    <a:pt x="229931" y="40476"/>
                  </a:lnTo>
                  <a:lnTo>
                    <a:pt x="208413" y="40476"/>
                  </a:lnTo>
                  <a:lnTo>
                    <a:pt x="208413" y="59028"/>
                  </a:lnTo>
                  <a:close/>
                  <a:moveTo>
                    <a:pt x="284759" y="16022"/>
                  </a:moveTo>
                  <a:lnTo>
                    <a:pt x="284759" y="51186"/>
                  </a:lnTo>
                  <a:lnTo>
                    <a:pt x="291341" y="51186"/>
                  </a:lnTo>
                  <a:lnTo>
                    <a:pt x="291341" y="69653"/>
                  </a:lnTo>
                  <a:lnTo>
                    <a:pt x="283324" y="69653"/>
                  </a:lnTo>
                  <a:lnTo>
                    <a:pt x="283324" y="59028"/>
                  </a:lnTo>
                  <a:lnTo>
                    <a:pt x="250836" y="59028"/>
                  </a:lnTo>
                  <a:lnTo>
                    <a:pt x="250836" y="69653"/>
                  </a:lnTo>
                  <a:lnTo>
                    <a:pt x="242904" y="69653"/>
                  </a:lnTo>
                  <a:lnTo>
                    <a:pt x="242904" y="51186"/>
                  </a:lnTo>
                  <a:lnTo>
                    <a:pt x="248052" y="51186"/>
                  </a:lnTo>
                  <a:cubicBezTo>
                    <a:pt x="251596" y="46126"/>
                    <a:pt x="252946" y="39970"/>
                    <a:pt x="253199" y="30526"/>
                  </a:cubicBezTo>
                  <a:lnTo>
                    <a:pt x="253537" y="16022"/>
                  </a:lnTo>
                  <a:lnTo>
                    <a:pt x="284759" y="16022"/>
                  </a:lnTo>
                  <a:close/>
                  <a:moveTo>
                    <a:pt x="256828" y="51186"/>
                  </a:moveTo>
                  <a:lnTo>
                    <a:pt x="276405" y="51186"/>
                  </a:lnTo>
                  <a:lnTo>
                    <a:pt x="276405" y="23864"/>
                  </a:lnTo>
                  <a:lnTo>
                    <a:pt x="261047" y="23864"/>
                  </a:lnTo>
                  <a:lnTo>
                    <a:pt x="260878" y="31622"/>
                  </a:lnTo>
                  <a:cubicBezTo>
                    <a:pt x="260709" y="41488"/>
                    <a:pt x="259106" y="46716"/>
                    <a:pt x="256828" y="51186"/>
                  </a:cubicBezTo>
                  <a:close/>
                  <a:moveTo>
                    <a:pt x="304747" y="30695"/>
                  </a:moveTo>
                  <a:lnTo>
                    <a:pt x="314873" y="30695"/>
                  </a:lnTo>
                  <a:cubicBezTo>
                    <a:pt x="325168" y="30695"/>
                    <a:pt x="331243" y="35923"/>
                    <a:pt x="331243" y="44861"/>
                  </a:cubicBezTo>
                  <a:cubicBezTo>
                    <a:pt x="331243" y="53715"/>
                    <a:pt x="325168" y="59028"/>
                    <a:pt x="314873" y="59028"/>
                  </a:cubicBezTo>
                  <a:lnTo>
                    <a:pt x="296477" y="59028"/>
                  </a:lnTo>
                  <a:lnTo>
                    <a:pt x="296477" y="16022"/>
                  </a:lnTo>
                  <a:lnTo>
                    <a:pt x="304747" y="16022"/>
                  </a:lnTo>
                  <a:lnTo>
                    <a:pt x="304747" y="30695"/>
                  </a:lnTo>
                  <a:close/>
                  <a:moveTo>
                    <a:pt x="336053" y="59028"/>
                  </a:moveTo>
                  <a:lnTo>
                    <a:pt x="336053" y="16022"/>
                  </a:lnTo>
                  <a:lnTo>
                    <a:pt x="344323" y="16022"/>
                  </a:lnTo>
                  <a:lnTo>
                    <a:pt x="344323" y="59028"/>
                  </a:lnTo>
                  <a:lnTo>
                    <a:pt x="336053" y="59028"/>
                  </a:lnTo>
                  <a:close/>
                  <a:moveTo>
                    <a:pt x="304747" y="51860"/>
                  </a:moveTo>
                  <a:lnTo>
                    <a:pt x="314873" y="51860"/>
                  </a:lnTo>
                  <a:cubicBezTo>
                    <a:pt x="320105" y="51860"/>
                    <a:pt x="322974" y="49330"/>
                    <a:pt x="322974" y="44861"/>
                  </a:cubicBezTo>
                  <a:cubicBezTo>
                    <a:pt x="322974" y="40308"/>
                    <a:pt x="320105" y="37862"/>
                    <a:pt x="314873" y="37862"/>
                  </a:cubicBezTo>
                  <a:lnTo>
                    <a:pt x="304747" y="37862"/>
                  </a:lnTo>
                  <a:lnTo>
                    <a:pt x="304747" y="51860"/>
                  </a:lnTo>
                  <a:close/>
                  <a:moveTo>
                    <a:pt x="355623" y="69653"/>
                  </a:moveTo>
                  <a:lnTo>
                    <a:pt x="352670" y="69653"/>
                  </a:lnTo>
                  <a:lnTo>
                    <a:pt x="352670" y="64846"/>
                  </a:lnTo>
                  <a:lnTo>
                    <a:pt x="354526" y="64846"/>
                  </a:lnTo>
                  <a:cubicBezTo>
                    <a:pt x="355707" y="64846"/>
                    <a:pt x="356382" y="64340"/>
                    <a:pt x="356382" y="63076"/>
                  </a:cubicBezTo>
                  <a:lnTo>
                    <a:pt x="356382" y="58185"/>
                  </a:lnTo>
                  <a:lnTo>
                    <a:pt x="352501" y="58185"/>
                  </a:lnTo>
                  <a:lnTo>
                    <a:pt x="352501" y="49668"/>
                  </a:lnTo>
                  <a:lnTo>
                    <a:pt x="361699" y="49668"/>
                  </a:lnTo>
                  <a:lnTo>
                    <a:pt x="361699" y="63666"/>
                  </a:lnTo>
                  <a:cubicBezTo>
                    <a:pt x="361699" y="67882"/>
                    <a:pt x="358661" y="69653"/>
                    <a:pt x="355623" y="69653"/>
                  </a:cubicBezTo>
                  <a:close/>
                  <a:moveTo>
                    <a:pt x="426414" y="16022"/>
                  </a:moveTo>
                  <a:lnTo>
                    <a:pt x="426414" y="51186"/>
                  </a:lnTo>
                  <a:lnTo>
                    <a:pt x="432996" y="51186"/>
                  </a:lnTo>
                  <a:lnTo>
                    <a:pt x="432996" y="69653"/>
                  </a:lnTo>
                  <a:lnTo>
                    <a:pt x="424979" y="69653"/>
                  </a:lnTo>
                  <a:lnTo>
                    <a:pt x="424979" y="59028"/>
                  </a:lnTo>
                  <a:lnTo>
                    <a:pt x="392491" y="59028"/>
                  </a:lnTo>
                  <a:lnTo>
                    <a:pt x="392491" y="69653"/>
                  </a:lnTo>
                  <a:lnTo>
                    <a:pt x="384560" y="69653"/>
                  </a:lnTo>
                  <a:lnTo>
                    <a:pt x="384560" y="51186"/>
                  </a:lnTo>
                  <a:lnTo>
                    <a:pt x="389707" y="51186"/>
                  </a:lnTo>
                  <a:cubicBezTo>
                    <a:pt x="393251" y="46126"/>
                    <a:pt x="394601" y="39970"/>
                    <a:pt x="394854" y="30526"/>
                  </a:cubicBezTo>
                  <a:lnTo>
                    <a:pt x="395192" y="16022"/>
                  </a:lnTo>
                  <a:lnTo>
                    <a:pt x="426414" y="16022"/>
                  </a:lnTo>
                  <a:close/>
                  <a:moveTo>
                    <a:pt x="398483" y="51186"/>
                  </a:moveTo>
                  <a:lnTo>
                    <a:pt x="418060" y="51186"/>
                  </a:lnTo>
                  <a:lnTo>
                    <a:pt x="418060" y="23864"/>
                  </a:lnTo>
                  <a:lnTo>
                    <a:pt x="402702" y="23864"/>
                  </a:lnTo>
                  <a:lnTo>
                    <a:pt x="402533" y="31622"/>
                  </a:lnTo>
                  <a:cubicBezTo>
                    <a:pt x="402364" y="41488"/>
                    <a:pt x="400761" y="46716"/>
                    <a:pt x="398483" y="51186"/>
                  </a:cubicBezTo>
                  <a:close/>
                  <a:moveTo>
                    <a:pt x="449524" y="59028"/>
                  </a:moveTo>
                  <a:lnTo>
                    <a:pt x="438132" y="59028"/>
                  </a:lnTo>
                  <a:lnTo>
                    <a:pt x="438132" y="16022"/>
                  </a:lnTo>
                  <a:lnTo>
                    <a:pt x="446233" y="16022"/>
                  </a:lnTo>
                  <a:lnTo>
                    <a:pt x="446233" y="48993"/>
                  </a:lnTo>
                  <a:lnTo>
                    <a:pt x="447499" y="48993"/>
                  </a:lnTo>
                  <a:cubicBezTo>
                    <a:pt x="448090" y="47475"/>
                    <a:pt x="448680" y="46126"/>
                    <a:pt x="449608" y="44524"/>
                  </a:cubicBezTo>
                  <a:lnTo>
                    <a:pt x="466063" y="16022"/>
                  </a:lnTo>
                  <a:lnTo>
                    <a:pt x="477455" y="16022"/>
                  </a:lnTo>
                  <a:lnTo>
                    <a:pt x="477455" y="59028"/>
                  </a:lnTo>
                  <a:lnTo>
                    <a:pt x="469270" y="59028"/>
                  </a:lnTo>
                  <a:lnTo>
                    <a:pt x="469270" y="26057"/>
                  </a:lnTo>
                  <a:lnTo>
                    <a:pt x="468088" y="26057"/>
                  </a:lnTo>
                  <a:cubicBezTo>
                    <a:pt x="467498" y="27575"/>
                    <a:pt x="466907" y="28924"/>
                    <a:pt x="465979" y="30526"/>
                  </a:cubicBezTo>
                  <a:lnTo>
                    <a:pt x="449524" y="59028"/>
                  </a:lnTo>
                  <a:close/>
                  <a:moveTo>
                    <a:pt x="504739" y="14926"/>
                  </a:moveTo>
                  <a:cubicBezTo>
                    <a:pt x="515962" y="14926"/>
                    <a:pt x="522375" y="20491"/>
                    <a:pt x="522375" y="30189"/>
                  </a:cubicBezTo>
                  <a:lnTo>
                    <a:pt x="522375" y="59028"/>
                  </a:lnTo>
                  <a:lnTo>
                    <a:pt x="514105" y="59028"/>
                  </a:lnTo>
                  <a:lnTo>
                    <a:pt x="514105" y="54980"/>
                  </a:lnTo>
                  <a:lnTo>
                    <a:pt x="512840" y="54980"/>
                  </a:lnTo>
                  <a:cubicBezTo>
                    <a:pt x="509971" y="57932"/>
                    <a:pt x="504823" y="60124"/>
                    <a:pt x="499507" y="60124"/>
                  </a:cubicBezTo>
                  <a:cubicBezTo>
                    <a:pt x="489719" y="60124"/>
                    <a:pt x="484065" y="54812"/>
                    <a:pt x="484065" y="46969"/>
                  </a:cubicBezTo>
                  <a:cubicBezTo>
                    <a:pt x="484065" y="38790"/>
                    <a:pt x="489634" y="33646"/>
                    <a:pt x="500013" y="33646"/>
                  </a:cubicBezTo>
                  <a:lnTo>
                    <a:pt x="514105" y="33646"/>
                  </a:lnTo>
                  <a:lnTo>
                    <a:pt x="514105" y="30610"/>
                  </a:lnTo>
                  <a:cubicBezTo>
                    <a:pt x="514105" y="25804"/>
                    <a:pt x="511068" y="22599"/>
                    <a:pt x="504655" y="22599"/>
                  </a:cubicBezTo>
                  <a:cubicBezTo>
                    <a:pt x="498663" y="22599"/>
                    <a:pt x="495204" y="25298"/>
                    <a:pt x="494613" y="29430"/>
                  </a:cubicBezTo>
                  <a:lnTo>
                    <a:pt x="485837" y="29430"/>
                  </a:lnTo>
                  <a:cubicBezTo>
                    <a:pt x="486765" y="20913"/>
                    <a:pt x="493769" y="14926"/>
                    <a:pt x="504739" y="14926"/>
                  </a:cubicBezTo>
                  <a:close/>
                  <a:moveTo>
                    <a:pt x="501110" y="52957"/>
                  </a:moveTo>
                  <a:cubicBezTo>
                    <a:pt x="506258" y="52957"/>
                    <a:pt x="510815" y="50595"/>
                    <a:pt x="514105" y="46210"/>
                  </a:cubicBezTo>
                  <a:lnTo>
                    <a:pt x="514105" y="40055"/>
                  </a:lnTo>
                  <a:lnTo>
                    <a:pt x="500604" y="40055"/>
                  </a:lnTo>
                  <a:cubicBezTo>
                    <a:pt x="495288" y="40055"/>
                    <a:pt x="492588" y="42247"/>
                    <a:pt x="492588" y="46379"/>
                  </a:cubicBezTo>
                  <a:cubicBezTo>
                    <a:pt x="492588" y="50764"/>
                    <a:pt x="495963" y="52957"/>
                    <a:pt x="501110" y="52957"/>
                  </a:cubicBezTo>
                  <a:close/>
                  <a:moveTo>
                    <a:pt x="539023" y="59028"/>
                  </a:moveTo>
                  <a:lnTo>
                    <a:pt x="530754" y="59028"/>
                  </a:lnTo>
                  <a:lnTo>
                    <a:pt x="530754" y="16022"/>
                  </a:lnTo>
                  <a:lnTo>
                    <a:pt x="558516" y="16022"/>
                  </a:lnTo>
                  <a:lnTo>
                    <a:pt x="558516" y="23864"/>
                  </a:lnTo>
                  <a:lnTo>
                    <a:pt x="539023" y="23864"/>
                  </a:lnTo>
                  <a:lnTo>
                    <a:pt x="539023" y="59028"/>
                  </a:lnTo>
                  <a:close/>
                  <a:moveTo>
                    <a:pt x="572481" y="59028"/>
                  </a:moveTo>
                  <a:lnTo>
                    <a:pt x="564212" y="59028"/>
                  </a:lnTo>
                  <a:lnTo>
                    <a:pt x="564212" y="16022"/>
                  </a:lnTo>
                  <a:lnTo>
                    <a:pt x="572481" y="16022"/>
                  </a:lnTo>
                  <a:lnTo>
                    <a:pt x="572481" y="32634"/>
                  </a:lnTo>
                  <a:lnTo>
                    <a:pt x="593999" y="32634"/>
                  </a:lnTo>
                  <a:lnTo>
                    <a:pt x="593999" y="16022"/>
                  </a:lnTo>
                  <a:lnTo>
                    <a:pt x="602269" y="16022"/>
                  </a:lnTo>
                  <a:lnTo>
                    <a:pt x="602269" y="59028"/>
                  </a:lnTo>
                  <a:lnTo>
                    <a:pt x="593999" y="59028"/>
                  </a:lnTo>
                  <a:lnTo>
                    <a:pt x="593999" y="40476"/>
                  </a:lnTo>
                  <a:lnTo>
                    <a:pt x="572481" y="40476"/>
                  </a:lnTo>
                  <a:lnTo>
                    <a:pt x="572481" y="59028"/>
                  </a:lnTo>
                  <a:close/>
                  <a:moveTo>
                    <a:pt x="631275" y="60124"/>
                  </a:moveTo>
                  <a:cubicBezTo>
                    <a:pt x="617774" y="60124"/>
                    <a:pt x="609167" y="49921"/>
                    <a:pt x="609167" y="37525"/>
                  </a:cubicBezTo>
                  <a:cubicBezTo>
                    <a:pt x="609167" y="25129"/>
                    <a:pt x="617774" y="14926"/>
                    <a:pt x="631275" y="14926"/>
                  </a:cubicBezTo>
                  <a:cubicBezTo>
                    <a:pt x="644692" y="14926"/>
                    <a:pt x="653299" y="25129"/>
                    <a:pt x="653299" y="37525"/>
                  </a:cubicBezTo>
                  <a:cubicBezTo>
                    <a:pt x="653299" y="49921"/>
                    <a:pt x="644692" y="60124"/>
                    <a:pt x="631275" y="60124"/>
                  </a:cubicBezTo>
                  <a:close/>
                  <a:moveTo>
                    <a:pt x="631275" y="52198"/>
                  </a:moveTo>
                  <a:cubicBezTo>
                    <a:pt x="638363" y="52198"/>
                    <a:pt x="644861" y="46885"/>
                    <a:pt x="644861" y="37525"/>
                  </a:cubicBezTo>
                  <a:cubicBezTo>
                    <a:pt x="644861" y="28165"/>
                    <a:pt x="638363" y="22852"/>
                    <a:pt x="631275" y="22852"/>
                  </a:cubicBezTo>
                  <a:cubicBezTo>
                    <a:pt x="624103" y="22852"/>
                    <a:pt x="617605" y="28165"/>
                    <a:pt x="617605" y="37525"/>
                  </a:cubicBezTo>
                  <a:cubicBezTo>
                    <a:pt x="617605" y="46885"/>
                    <a:pt x="624103" y="52198"/>
                    <a:pt x="631275" y="52198"/>
                  </a:cubicBezTo>
                  <a:close/>
                  <a:moveTo>
                    <a:pt x="680045" y="60124"/>
                  </a:moveTo>
                  <a:cubicBezTo>
                    <a:pt x="667135" y="60124"/>
                    <a:pt x="658528" y="50511"/>
                    <a:pt x="658528" y="37525"/>
                  </a:cubicBezTo>
                  <a:cubicBezTo>
                    <a:pt x="658528" y="24539"/>
                    <a:pt x="667135" y="14926"/>
                    <a:pt x="680045" y="14926"/>
                  </a:cubicBezTo>
                  <a:cubicBezTo>
                    <a:pt x="690340" y="14926"/>
                    <a:pt x="697850" y="21081"/>
                    <a:pt x="699538" y="30442"/>
                  </a:cubicBezTo>
                  <a:lnTo>
                    <a:pt x="691184" y="30442"/>
                  </a:lnTo>
                  <a:cubicBezTo>
                    <a:pt x="689834" y="25888"/>
                    <a:pt x="686037" y="22852"/>
                    <a:pt x="680045" y="22852"/>
                  </a:cubicBezTo>
                  <a:cubicBezTo>
                    <a:pt x="672535" y="22852"/>
                    <a:pt x="666966" y="28165"/>
                    <a:pt x="666966" y="37525"/>
                  </a:cubicBezTo>
                  <a:cubicBezTo>
                    <a:pt x="666966" y="47222"/>
                    <a:pt x="672873" y="52198"/>
                    <a:pt x="679961" y="52198"/>
                  </a:cubicBezTo>
                  <a:cubicBezTo>
                    <a:pt x="686121" y="52198"/>
                    <a:pt x="689834" y="49162"/>
                    <a:pt x="691184" y="44608"/>
                  </a:cubicBezTo>
                  <a:lnTo>
                    <a:pt x="699538" y="44608"/>
                  </a:lnTo>
                  <a:cubicBezTo>
                    <a:pt x="697850" y="53968"/>
                    <a:pt x="690340" y="60124"/>
                    <a:pt x="680045" y="60124"/>
                  </a:cubicBezTo>
                  <a:close/>
                  <a:moveTo>
                    <a:pt x="725630" y="59028"/>
                  </a:moveTo>
                  <a:lnTo>
                    <a:pt x="717360" y="59028"/>
                  </a:lnTo>
                  <a:lnTo>
                    <a:pt x="717360" y="23864"/>
                  </a:lnTo>
                  <a:lnTo>
                    <a:pt x="702171" y="23864"/>
                  </a:lnTo>
                  <a:lnTo>
                    <a:pt x="702171" y="16022"/>
                  </a:lnTo>
                  <a:lnTo>
                    <a:pt x="740735" y="16022"/>
                  </a:lnTo>
                  <a:lnTo>
                    <a:pt x="740735" y="23864"/>
                  </a:lnTo>
                  <a:lnTo>
                    <a:pt x="725630" y="23864"/>
                  </a:lnTo>
                  <a:lnTo>
                    <a:pt x="725630" y="59028"/>
                  </a:lnTo>
                  <a:close/>
                  <a:moveTo>
                    <a:pt x="757885" y="59028"/>
                  </a:moveTo>
                  <a:lnTo>
                    <a:pt x="746494" y="59028"/>
                  </a:lnTo>
                  <a:lnTo>
                    <a:pt x="746494" y="16022"/>
                  </a:lnTo>
                  <a:lnTo>
                    <a:pt x="754594" y="16022"/>
                  </a:lnTo>
                  <a:lnTo>
                    <a:pt x="754594" y="48993"/>
                  </a:lnTo>
                  <a:lnTo>
                    <a:pt x="755860" y="48993"/>
                  </a:lnTo>
                  <a:cubicBezTo>
                    <a:pt x="756451" y="47475"/>
                    <a:pt x="757042" y="46126"/>
                    <a:pt x="757970" y="44524"/>
                  </a:cubicBezTo>
                  <a:lnTo>
                    <a:pt x="774425" y="16022"/>
                  </a:lnTo>
                  <a:lnTo>
                    <a:pt x="785816" y="16022"/>
                  </a:lnTo>
                  <a:lnTo>
                    <a:pt x="785816" y="59028"/>
                  </a:lnTo>
                  <a:lnTo>
                    <a:pt x="777631" y="59028"/>
                  </a:lnTo>
                  <a:lnTo>
                    <a:pt x="777631" y="26057"/>
                  </a:lnTo>
                  <a:lnTo>
                    <a:pt x="776450" y="26057"/>
                  </a:lnTo>
                  <a:cubicBezTo>
                    <a:pt x="775859" y="27575"/>
                    <a:pt x="775268" y="28924"/>
                    <a:pt x="774340" y="30526"/>
                  </a:cubicBezTo>
                  <a:lnTo>
                    <a:pt x="757885" y="59028"/>
                  </a:lnTo>
                  <a:close/>
                  <a:moveTo>
                    <a:pt x="812088" y="37019"/>
                  </a:moveTo>
                  <a:lnTo>
                    <a:pt x="831327" y="59028"/>
                  </a:lnTo>
                  <a:lnTo>
                    <a:pt x="820779" y="59028"/>
                  </a:lnTo>
                  <a:lnTo>
                    <a:pt x="802721" y="37778"/>
                  </a:lnTo>
                  <a:lnTo>
                    <a:pt x="802721" y="59028"/>
                  </a:lnTo>
                  <a:lnTo>
                    <a:pt x="794451" y="59028"/>
                  </a:lnTo>
                  <a:lnTo>
                    <a:pt x="794451" y="16022"/>
                  </a:lnTo>
                  <a:lnTo>
                    <a:pt x="802721" y="16022"/>
                  </a:lnTo>
                  <a:lnTo>
                    <a:pt x="802721" y="35080"/>
                  </a:lnTo>
                  <a:lnTo>
                    <a:pt x="820188" y="16022"/>
                  </a:lnTo>
                  <a:lnTo>
                    <a:pt x="830399" y="16022"/>
                  </a:lnTo>
                  <a:lnTo>
                    <a:pt x="812088" y="35838"/>
                  </a:lnTo>
                  <a:lnTo>
                    <a:pt x="812088" y="37019"/>
                  </a:lnTo>
                  <a:close/>
                  <a:moveTo>
                    <a:pt x="853646" y="14926"/>
                  </a:moveTo>
                  <a:cubicBezTo>
                    <a:pt x="864869" y="14926"/>
                    <a:pt x="871283" y="20491"/>
                    <a:pt x="871283" y="30189"/>
                  </a:cubicBezTo>
                  <a:lnTo>
                    <a:pt x="871283" y="59028"/>
                  </a:lnTo>
                  <a:lnTo>
                    <a:pt x="863013" y="59028"/>
                  </a:lnTo>
                  <a:lnTo>
                    <a:pt x="863013" y="54980"/>
                  </a:lnTo>
                  <a:lnTo>
                    <a:pt x="861747" y="54980"/>
                  </a:lnTo>
                  <a:cubicBezTo>
                    <a:pt x="858878" y="57932"/>
                    <a:pt x="853731" y="60124"/>
                    <a:pt x="848415" y="60124"/>
                  </a:cubicBezTo>
                  <a:cubicBezTo>
                    <a:pt x="838626" y="60124"/>
                    <a:pt x="832972" y="54812"/>
                    <a:pt x="832972" y="46969"/>
                  </a:cubicBezTo>
                  <a:cubicBezTo>
                    <a:pt x="832972" y="38790"/>
                    <a:pt x="838542" y="33646"/>
                    <a:pt x="848921" y="33646"/>
                  </a:cubicBezTo>
                  <a:lnTo>
                    <a:pt x="863013" y="33646"/>
                  </a:lnTo>
                  <a:lnTo>
                    <a:pt x="863013" y="30610"/>
                  </a:lnTo>
                  <a:cubicBezTo>
                    <a:pt x="863013" y="25804"/>
                    <a:pt x="859975" y="22599"/>
                    <a:pt x="853562" y="22599"/>
                  </a:cubicBezTo>
                  <a:cubicBezTo>
                    <a:pt x="847571" y="22599"/>
                    <a:pt x="844111" y="25298"/>
                    <a:pt x="843520" y="29430"/>
                  </a:cubicBezTo>
                  <a:lnTo>
                    <a:pt x="834745" y="29430"/>
                  </a:lnTo>
                  <a:cubicBezTo>
                    <a:pt x="835673" y="20913"/>
                    <a:pt x="842677" y="14926"/>
                    <a:pt x="853646" y="14926"/>
                  </a:cubicBezTo>
                  <a:close/>
                  <a:moveTo>
                    <a:pt x="850018" y="52957"/>
                  </a:moveTo>
                  <a:cubicBezTo>
                    <a:pt x="855165" y="52957"/>
                    <a:pt x="859722" y="50595"/>
                    <a:pt x="863013" y="46210"/>
                  </a:cubicBezTo>
                  <a:lnTo>
                    <a:pt x="863013" y="40055"/>
                  </a:lnTo>
                  <a:lnTo>
                    <a:pt x="849512" y="40055"/>
                  </a:lnTo>
                  <a:cubicBezTo>
                    <a:pt x="844195" y="40055"/>
                    <a:pt x="841495" y="42247"/>
                    <a:pt x="841495" y="46379"/>
                  </a:cubicBezTo>
                  <a:cubicBezTo>
                    <a:pt x="841495" y="50764"/>
                    <a:pt x="844871" y="52957"/>
                    <a:pt x="850018" y="52957"/>
                  </a:cubicBezTo>
                  <a:close/>
                  <a:moveTo>
                    <a:pt x="882362" y="69653"/>
                  </a:moveTo>
                  <a:lnTo>
                    <a:pt x="879408" y="69653"/>
                  </a:lnTo>
                  <a:lnTo>
                    <a:pt x="879408" y="64846"/>
                  </a:lnTo>
                  <a:lnTo>
                    <a:pt x="881265" y="64846"/>
                  </a:lnTo>
                  <a:cubicBezTo>
                    <a:pt x="882446" y="64846"/>
                    <a:pt x="883121" y="64340"/>
                    <a:pt x="883121" y="63076"/>
                  </a:cubicBezTo>
                  <a:lnTo>
                    <a:pt x="883121" y="58185"/>
                  </a:lnTo>
                  <a:lnTo>
                    <a:pt x="879239" y="58185"/>
                  </a:lnTo>
                  <a:lnTo>
                    <a:pt x="879239" y="49668"/>
                  </a:lnTo>
                  <a:lnTo>
                    <a:pt x="888437" y="49668"/>
                  </a:lnTo>
                  <a:lnTo>
                    <a:pt x="888437" y="63666"/>
                  </a:lnTo>
                  <a:cubicBezTo>
                    <a:pt x="888437" y="67882"/>
                    <a:pt x="885399" y="69653"/>
                    <a:pt x="882362" y="69653"/>
                  </a:cubicBezTo>
                  <a:close/>
                  <a:moveTo>
                    <a:pt x="84636" y="114402"/>
                  </a:moveTo>
                  <a:lnTo>
                    <a:pt x="84636" y="149566"/>
                  </a:lnTo>
                  <a:lnTo>
                    <a:pt x="91218" y="149566"/>
                  </a:lnTo>
                  <a:lnTo>
                    <a:pt x="91218" y="168033"/>
                  </a:lnTo>
                  <a:lnTo>
                    <a:pt x="83202" y="168033"/>
                  </a:lnTo>
                  <a:lnTo>
                    <a:pt x="83202" y="157408"/>
                  </a:lnTo>
                  <a:lnTo>
                    <a:pt x="50714" y="157408"/>
                  </a:lnTo>
                  <a:lnTo>
                    <a:pt x="50714" y="168033"/>
                  </a:lnTo>
                  <a:lnTo>
                    <a:pt x="42782" y="168033"/>
                  </a:lnTo>
                  <a:lnTo>
                    <a:pt x="42782" y="149566"/>
                  </a:lnTo>
                  <a:lnTo>
                    <a:pt x="47930" y="149566"/>
                  </a:lnTo>
                  <a:cubicBezTo>
                    <a:pt x="51474" y="144506"/>
                    <a:pt x="52824" y="138350"/>
                    <a:pt x="53077" y="128906"/>
                  </a:cubicBezTo>
                  <a:lnTo>
                    <a:pt x="53415" y="114402"/>
                  </a:lnTo>
                  <a:lnTo>
                    <a:pt x="84636" y="114402"/>
                  </a:lnTo>
                  <a:close/>
                  <a:moveTo>
                    <a:pt x="56706" y="149566"/>
                  </a:moveTo>
                  <a:lnTo>
                    <a:pt x="76282" y="149566"/>
                  </a:lnTo>
                  <a:lnTo>
                    <a:pt x="76282" y="122244"/>
                  </a:lnTo>
                  <a:lnTo>
                    <a:pt x="60925" y="122244"/>
                  </a:lnTo>
                  <a:lnTo>
                    <a:pt x="60756" y="130002"/>
                  </a:lnTo>
                  <a:cubicBezTo>
                    <a:pt x="60587" y="139868"/>
                    <a:pt x="58984" y="145096"/>
                    <a:pt x="56706" y="149566"/>
                  </a:cubicBezTo>
                  <a:close/>
                  <a:moveTo>
                    <a:pt x="135442" y="133206"/>
                  </a:moveTo>
                  <a:lnTo>
                    <a:pt x="135442" y="138182"/>
                  </a:lnTo>
                  <a:lnTo>
                    <a:pt x="102111" y="138182"/>
                  </a:lnTo>
                  <a:cubicBezTo>
                    <a:pt x="102955" y="146699"/>
                    <a:pt x="108271" y="150830"/>
                    <a:pt x="115190" y="150830"/>
                  </a:cubicBezTo>
                  <a:cubicBezTo>
                    <a:pt x="121688" y="150830"/>
                    <a:pt x="125148" y="147710"/>
                    <a:pt x="126329" y="143663"/>
                  </a:cubicBezTo>
                  <a:lnTo>
                    <a:pt x="134683" y="143663"/>
                  </a:lnTo>
                  <a:cubicBezTo>
                    <a:pt x="132658" y="152348"/>
                    <a:pt x="125907" y="158504"/>
                    <a:pt x="115275" y="158504"/>
                  </a:cubicBezTo>
                  <a:cubicBezTo>
                    <a:pt x="102111" y="158504"/>
                    <a:pt x="93841" y="148891"/>
                    <a:pt x="93841" y="135989"/>
                  </a:cubicBezTo>
                  <a:cubicBezTo>
                    <a:pt x="93841" y="123172"/>
                    <a:pt x="102027" y="113306"/>
                    <a:pt x="115106" y="113306"/>
                  </a:cubicBezTo>
                  <a:cubicBezTo>
                    <a:pt x="127173" y="113306"/>
                    <a:pt x="135442" y="121738"/>
                    <a:pt x="135442" y="133206"/>
                  </a:cubicBezTo>
                  <a:close/>
                  <a:moveTo>
                    <a:pt x="102364" y="131773"/>
                  </a:moveTo>
                  <a:lnTo>
                    <a:pt x="127257" y="131773"/>
                  </a:lnTo>
                  <a:cubicBezTo>
                    <a:pt x="127088" y="125870"/>
                    <a:pt x="122953" y="120726"/>
                    <a:pt x="115190" y="120726"/>
                  </a:cubicBezTo>
                  <a:cubicBezTo>
                    <a:pt x="108777" y="120726"/>
                    <a:pt x="103630" y="124352"/>
                    <a:pt x="102364" y="131773"/>
                  </a:cubicBezTo>
                  <a:close/>
                  <a:moveTo>
                    <a:pt x="161830" y="109174"/>
                  </a:moveTo>
                  <a:cubicBezTo>
                    <a:pt x="152969" y="109174"/>
                    <a:pt x="147653" y="104620"/>
                    <a:pt x="147400" y="96103"/>
                  </a:cubicBezTo>
                  <a:lnTo>
                    <a:pt x="154995" y="96103"/>
                  </a:lnTo>
                  <a:cubicBezTo>
                    <a:pt x="155248" y="100657"/>
                    <a:pt x="157695" y="102934"/>
                    <a:pt x="161830" y="102934"/>
                  </a:cubicBezTo>
                  <a:cubicBezTo>
                    <a:pt x="165964" y="102934"/>
                    <a:pt x="168412" y="100657"/>
                    <a:pt x="168665" y="96103"/>
                  </a:cubicBezTo>
                  <a:lnTo>
                    <a:pt x="176175" y="96103"/>
                  </a:lnTo>
                  <a:cubicBezTo>
                    <a:pt x="175922" y="104620"/>
                    <a:pt x="170605" y="109174"/>
                    <a:pt x="161830" y="109174"/>
                  </a:cubicBezTo>
                  <a:close/>
                  <a:moveTo>
                    <a:pt x="153729" y="157408"/>
                  </a:moveTo>
                  <a:lnTo>
                    <a:pt x="142337" y="157408"/>
                  </a:lnTo>
                  <a:lnTo>
                    <a:pt x="142337" y="114402"/>
                  </a:lnTo>
                  <a:lnTo>
                    <a:pt x="150438" y="114402"/>
                  </a:lnTo>
                  <a:lnTo>
                    <a:pt x="150438" y="147373"/>
                  </a:lnTo>
                  <a:lnTo>
                    <a:pt x="151704" y="147373"/>
                  </a:lnTo>
                  <a:cubicBezTo>
                    <a:pt x="152294" y="145855"/>
                    <a:pt x="152885" y="144506"/>
                    <a:pt x="153813" y="142904"/>
                  </a:cubicBezTo>
                  <a:lnTo>
                    <a:pt x="170268" y="114402"/>
                  </a:lnTo>
                  <a:lnTo>
                    <a:pt x="181660" y="114402"/>
                  </a:lnTo>
                  <a:lnTo>
                    <a:pt x="181660" y="157408"/>
                  </a:lnTo>
                  <a:lnTo>
                    <a:pt x="173475" y="157408"/>
                  </a:lnTo>
                  <a:lnTo>
                    <a:pt x="173475" y="124437"/>
                  </a:lnTo>
                  <a:lnTo>
                    <a:pt x="172293" y="124437"/>
                  </a:lnTo>
                  <a:cubicBezTo>
                    <a:pt x="171702" y="125954"/>
                    <a:pt x="171112" y="127304"/>
                    <a:pt x="170183" y="128906"/>
                  </a:cubicBezTo>
                  <a:lnTo>
                    <a:pt x="153729" y="157408"/>
                  </a:lnTo>
                  <a:close/>
                  <a:moveTo>
                    <a:pt x="210125" y="158504"/>
                  </a:moveTo>
                  <a:cubicBezTo>
                    <a:pt x="197214" y="158504"/>
                    <a:pt x="188607" y="148891"/>
                    <a:pt x="188607" y="135905"/>
                  </a:cubicBezTo>
                  <a:cubicBezTo>
                    <a:pt x="188607" y="122919"/>
                    <a:pt x="197214" y="113306"/>
                    <a:pt x="210125" y="113306"/>
                  </a:cubicBezTo>
                  <a:cubicBezTo>
                    <a:pt x="220420" y="113306"/>
                    <a:pt x="227930" y="119461"/>
                    <a:pt x="229618" y="128822"/>
                  </a:cubicBezTo>
                  <a:lnTo>
                    <a:pt x="221264" y="128822"/>
                  </a:lnTo>
                  <a:cubicBezTo>
                    <a:pt x="219914" y="124268"/>
                    <a:pt x="216116" y="121232"/>
                    <a:pt x="210125" y="121232"/>
                  </a:cubicBezTo>
                  <a:cubicBezTo>
                    <a:pt x="202615" y="121232"/>
                    <a:pt x="197046" y="126545"/>
                    <a:pt x="197046" y="135905"/>
                  </a:cubicBezTo>
                  <a:cubicBezTo>
                    <a:pt x="197046" y="145602"/>
                    <a:pt x="202952" y="150578"/>
                    <a:pt x="210041" y="150578"/>
                  </a:cubicBezTo>
                  <a:cubicBezTo>
                    <a:pt x="216201" y="150578"/>
                    <a:pt x="219914" y="147542"/>
                    <a:pt x="221264" y="142988"/>
                  </a:cubicBezTo>
                  <a:lnTo>
                    <a:pt x="229618" y="142988"/>
                  </a:lnTo>
                  <a:cubicBezTo>
                    <a:pt x="227930" y="152348"/>
                    <a:pt x="220420" y="158504"/>
                    <a:pt x="210125" y="158504"/>
                  </a:cubicBezTo>
                  <a:close/>
                  <a:moveTo>
                    <a:pt x="255713" y="157408"/>
                  </a:moveTo>
                  <a:lnTo>
                    <a:pt x="247443" y="157408"/>
                  </a:lnTo>
                  <a:lnTo>
                    <a:pt x="247443" y="122244"/>
                  </a:lnTo>
                  <a:lnTo>
                    <a:pt x="232255" y="122244"/>
                  </a:lnTo>
                  <a:lnTo>
                    <a:pt x="232255" y="114402"/>
                  </a:lnTo>
                  <a:lnTo>
                    <a:pt x="270818" y="114402"/>
                  </a:lnTo>
                  <a:lnTo>
                    <a:pt x="270818" y="122244"/>
                  </a:lnTo>
                  <a:lnTo>
                    <a:pt x="255713" y="122244"/>
                  </a:lnTo>
                  <a:lnTo>
                    <a:pt x="255713" y="157408"/>
                  </a:lnTo>
                  <a:close/>
                  <a:moveTo>
                    <a:pt x="305770" y="133881"/>
                  </a:moveTo>
                  <a:lnTo>
                    <a:pt x="305770" y="135146"/>
                  </a:lnTo>
                  <a:cubicBezTo>
                    <a:pt x="309989" y="136242"/>
                    <a:pt x="313111" y="139868"/>
                    <a:pt x="313111" y="145096"/>
                  </a:cubicBezTo>
                  <a:cubicBezTo>
                    <a:pt x="313111" y="152348"/>
                    <a:pt x="307542" y="157408"/>
                    <a:pt x="297922" y="157408"/>
                  </a:cubicBezTo>
                  <a:lnTo>
                    <a:pt x="276573" y="157408"/>
                  </a:lnTo>
                  <a:lnTo>
                    <a:pt x="276573" y="114402"/>
                  </a:lnTo>
                  <a:lnTo>
                    <a:pt x="297669" y="114402"/>
                  </a:lnTo>
                  <a:cubicBezTo>
                    <a:pt x="306698" y="114402"/>
                    <a:pt x="311592" y="119040"/>
                    <a:pt x="311592" y="125280"/>
                  </a:cubicBezTo>
                  <a:cubicBezTo>
                    <a:pt x="311592" y="129496"/>
                    <a:pt x="309399" y="132363"/>
                    <a:pt x="305770" y="133881"/>
                  </a:cubicBezTo>
                  <a:close/>
                  <a:moveTo>
                    <a:pt x="296910" y="121232"/>
                  </a:moveTo>
                  <a:lnTo>
                    <a:pt x="284843" y="121232"/>
                  </a:lnTo>
                  <a:lnTo>
                    <a:pt x="284843" y="132195"/>
                  </a:lnTo>
                  <a:lnTo>
                    <a:pt x="296910" y="132195"/>
                  </a:lnTo>
                  <a:cubicBezTo>
                    <a:pt x="300960" y="132195"/>
                    <a:pt x="303323" y="130171"/>
                    <a:pt x="303323" y="126713"/>
                  </a:cubicBezTo>
                  <a:cubicBezTo>
                    <a:pt x="303323" y="123256"/>
                    <a:pt x="300960" y="121232"/>
                    <a:pt x="296910" y="121232"/>
                  </a:cubicBezTo>
                  <a:close/>
                  <a:moveTo>
                    <a:pt x="284843" y="150578"/>
                  </a:moveTo>
                  <a:lnTo>
                    <a:pt x="297500" y="150578"/>
                  </a:lnTo>
                  <a:cubicBezTo>
                    <a:pt x="302310" y="150578"/>
                    <a:pt x="304842" y="148554"/>
                    <a:pt x="304842" y="144675"/>
                  </a:cubicBezTo>
                  <a:cubicBezTo>
                    <a:pt x="304842" y="140796"/>
                    <a:pt x="302310" y="138772"/>
                    <a:pt x="297500" y="138772"/>
                  </a:cubicBezTo>
                  <a:lnTo>
                    <a:pt x="284843" y="138772"/>
                  </a:lnTo>
                  <a:lnTo>
                    <a:pt x="284843" y="150578"/>
                  </a:lnTo>
                  <a:close/>
                  <a:moveTo>
                    <a:pt x="331394" y="157408"/>
                  </a:moveTo>
                  <a:lnTo>
                    <a:pt x="320003" y="157408"/>
                  </a:lnTo>
                  <a:lnTo>
                    <a:pt x="320003" y="114402"/>
                  </a:lnTo>
                  <a:lnTo>
                    <a:pt x="328104" y="114402"/>
                  </a:lnTo>
                  <a:lnTo>
                    <a:pt x="328104" y="147373"/>
                  </a:lnTo>
                  <a:lnTo>
                    <a:pt x="329369" y="147373"/>
                  </a:lnTo>
                  <a:cubicBezTo>
                    <a:pt x="329960" y="145855"/>
                    <a:pt x="330551" y="144506"/>
                    <a:pt x="331479" y="142904"/>
                  </a:cubicBezTo>
                  <a:lnTo>
                    <a:pt x="347934" y="114402"/>
                  </a:lnTo>
                  <a:lnTo>
                    <a:pt x="359325" y="114402"/>
                  </a:lnTo>
                  <a:lnTo>
                    <a:pt x="359325" y="157408"/>
                  </a:lnTo>
                  <a:lnTo>
                    <a:pt x="351140" y="157408"/>
                  </a:lnTo>
                  <a:lnTo>
                    <a:pt x="351140" y="124437"/>
                  </a:lnTo>
                  <a:lnTo>
                    <a:pt x="349959" y="124437"/>
                  </a:lnTo>
                  <a:cubicBezTo>
                    <a:pt x="349368" y="125954"/>
                    <a:pt x="348777" y="127304"/>
                    <a:pt x="347849" y="128906"/>
                  </a:cubicBezTo>
                  <a:lnTo>
                    <a:pt x="331394" y="157408"/>
                  </a:lnTo>
                  <a:close/>
                  <a:moveTo>
                    <a:pt x="382731" y="114402"/>
                  </a:moveTo>
                  <a:lnTo>
                    <a:pt x="402814" y="114402"/>
                  </a:lnTo>
                  <a:lnTo>
                    <a:pt x="402814" y="157408"/>
                  </a:lnTo>
                  <a:lnTo>
                    <a:pt x="394460" y="157408"/>
                  </a:lnTo>
                  <a:lnTo>
                    <a:pt x="394460" y="142061"/>
                  </a:lnTo>
                  <a:lnTo>
                    <a:pt x="389988" y="142061"/>
                  </a:lnTo>
                  <a:lnTo>
                    <a:pt x="376571" y="157408"/>
                  </a:lnTo>
                  <a:lnTo>
                    <a:pt x="366445" y="157408"/>
                  </a:lnTo>
                  <a:lnTo>
                    <a:pt x="379525" y="143073"/>
                  </a:lnTo>
                  <a:lnTo>
                    <a:pt x="379525" y="141808"/>
                  </a:lnTo>
                  <a:cubicBezTo>
                    <a:pt x="371171" y="140711"/>
                    <a:pt x="366361" y="135821"/>
                    <a:pt x="366361" y="128231"/>
                  </a:cubicBezTo>
                  <a:cubicBezTo>
                    <a:pt x="366361" y="119630"/>
                    <a:pt x="372521" y="114402"/>
                    <a:pt x="382731" y="114402"/>
                  </a:cubicBezTo>
                  <a:close/>
                  <a:moveTo>
                    <a:pt x="382900" y="135146"/>
                  </a:moveTo>
                  <a:lnTo>
                    <a:pt x="394460" y="135146"/>
                  </a:lnTo>
                  <a:lnTo>
                    <a:pt x="394460" y="121569"/>
                  </a:lnTo>
                  <a:lnTo>
                    <a:pt x="382900" y="121569"/>
                  </a:lnTo>
                  <a:cubicBezTo>
                    <a:pt x="377584" y="121569"/>
                    <a:pt x="374630" y="124099"/>
                    <a:pt x="374630" y="128400"/>
                  </a:cubicBezTo>
                  <a:cubicBezTo>
                    <a:pt x="374630" y="132616"/>
                    <a:pt x="377584" y="135146"/>
                    <a:pt x="382900" y="135146"/>
                  </a:cubicBezTo>
                  <a:close/>
                  <a:moveTo>
                    <a:pt x="438203" y="157408"/>
                  </a:moveTo>
                  <a:lnTo>
                    <a:pt x="429933" y="157408"/>
                  </a:lnTo>
                  <a:lnTo>
                    <a:pt x="429933" y="114402"/>
                  </a:lnTo>
                  <a:lnTo>
                    <a:pt x="467484" y="114402"/>
                  </a:lnTo>
                  <a:lnTo>
                    <a:pt x="467484" y="157408"/>
                  </a:lnTo>
                  <a:lnTo>
                    <a:pt x="459214" y="157408"/>
                  </a:lnTo>
                  <a:lnTo>
                    <a:pt x="459214" y="122244"/>
                  </a:lnTo>
                  <a:lnTo>
                    <a:pt x="438203" y="122244"/>
                  </a:lnTo>
                  <a:lnTo>
                    <a:pt x="438203" y="157408"/>
                  </a:lnTo>
                  <a:close/>
                  <a:moveTo>
                    <a:pt x="515993" y="133206"/>
                  </a:moveTo>
                  <a:lnTo>
                    <a:pt x="515993" y="138182"/>
                  </a:lnTo>
                  <a:lnTo>
                    <a:pt x="482662" y="138182"/>
                  </a:lnTo>
                  <a:cubicBezTo>
                    <a:pt x="483506" y="146699"/>
                    <a:pt x="488822" y="150830"/>
                    <a:pt x="495741" y="150830"/>
                  </a:cubicBezTo>
                  <a:cubicBezTo>
                    <a:pt x="502239" y="150830"/>
                    <a:pt x="505699" y="147710"/>
                    <a:pt x="506880" y="143663"/>
                  </a:cubicBezTo>
                  <a:lnTo>
                    <a:pt x="515234" y="143663"/>
                  </a:lnTo>
                  <a:cubicBezTo>
                    <a:pt x="513209" y="152348"/>
                    <a:pt x="506458" y="158504"/>
                    <a:pt x="495826" y="158504"/>
                  </a:cubicBezTo>
                  <a:cubicBezTo>
                    <a:pt x="482662" y="158504"/>
                    <a:pt x="474393" y="148891"/>
                    <a:pt x="474393" y="135989"/>
                  </a:cubicBezTo>
                  <a:cubicBezTo>
                    <a:pt x="474393" y="123172"/>
                    <a:pt x="482578" y="113306"/>
                    <a:pt x="495657" y="113306"/>
                  </a:cubicBezTo>
                  <a:cubicBezTo>
                    <a:pt x="507724" y="113306"/>
                    <a:pt x="515993" y="121738"/>
                    <a:pt x="515993" y="133206"/>
                  </a:cubicBezTo>
                  <a:close/>
                  <a:moveTo>
                    <a:pt x="482915" y="131773"/>
                  </a:moveTo>
                  <a:lnTo>
                    <a:pt x="507808" y="131773"/>
                  </a:lnTo>
                  <a:cubicBezTo>
                    <a:pt x="507640" y="125870"/>
                    <a:pt x="503505" y="120726"/>
                    <a:pt x="495741" y="120726"/>
                  </a:cubicBezTo>
                  <a:cubicBezTo>
                    <a:pt x="489328" y="120726"/>
                    <a:pt x="484181" y="124352"/>
                    <a:pt x="482915" y="131773"/>
                  </a:cubicBezTo>
                  <a:close/>
                  <a:moveTo>
                    <a:pt x="531154" y="174273"/>
                  </a:moveTo>
                  <a:lnTo>
                    <a:pt x="522885" y="174273"/>
                  </a:lnTo>
                  <a:lnTo>
                    <a:pt x="522885" y="114402"/>
                  </a:lnTo>
                  <a:lnTo>
                    <a:pt x="531154" y="114402"/>
                  </a:lnTo>
                  <a:lnTo>
                    <a:pt x="531154" y="120305"/>
                  </a:lnTo>
                  <a:lnTo>
                    <a:pt x="532420" y="120305"/>
                  </a:lnTo>
                  <a:cubicBezTo>
                    <a:pt x="535542" y="115414"/>
                    <a:pt x="541112" y="113306"/>
                    <a:pt x="546343" y="113306"/>
                  </a:cubicBezTo>
                  <a:cubicBezTo>
                    <a:pt x="555794" y="113306"/>
                    <a:pt x="565836" y="120558"/>
                    <a:pt x="565836" y="135736"/>
                  </a:cubicBezTo>
                  <a:cubicBezTo>
                    <a:pt x="565836" y="151421"/>
                    <a:pt x="555541" y="158504"/>
                    <a:pt x="545753" y="158504"/>
                  </a:cubicBezTo>
                  <a:cubicBezTo>
                    <a:pt x="540352" y="158504"/>
                    <a:pt x="534698" y="156396"/>
                    <a:pt x="531154" y="151589"/>
                  </a:cubicBezTo>
                  <a:lnTo>
                    <a:pt x="531154" y="174273"/>
                  </a:lnTo>
                  <a:close/>
                  <a:moveTo>
                    <a:pt x="544149" y="150578"/>
                  </a:moveTo>
                  <a:cubicBezTo>
                    <a:pt x="550647" y="150578"/>
                    <a:pt x="557398" y="146193"/>
                    <a:pt x="557398" y="135905"/>
                  </a:cubicBezTo>
                  <a:cubicBezTo>
                    <a:pt x="557398" y="125617"/>
                    <a:pt x="550647" y="121232"/>
                    <a:pt x="544149" y="121232"/>
                  </a:cubicBezTo>
                  <a:cubicBezTo>
                    <a:pt x="537568" y="121232"/>
                    <a:pt x="531154" y="125786"/>
                    <a:pt x="531154" y="135905"/>
                  </a:cubicBezTo>
                  <a:cubicBezTo>
                    <a:pt x="531154" y="146024"/>
                    <a:pt x="537568" y="150578"/>
                    <a:pt x="544149" y="150578"/>
                  </a:cubicBezTo>
                  <a:close/>
                  <a:moveTo>
                    <a:pt x="592571" y="158504"/>
                  </a:moveTo>
                  <a:cubicBezTo>
                    <a:pt x="579661" y="158504"/>
                    <a:pt x="571054" y="148891"/>
                    <a:pt x="571054" y="135905"/>
                  </a:cubicBezTo>
                  <a:cubicBezTo>
                    <a:pt x="571054" y="122919"/>
                    <a:pt x="579661" y="113306"/>
                    <a:pt x="592571" y="113306"/>
                  </a:cubicBezTo>
                  <a:cubicBezTo>
                    <a:pt x="602866" y="113306"/>
                    <a:pt x="610376" y="119461"/>
                    <a:pt x="612064" y="128822"/>
                  </a:cubicBezTo>
                  <a:lnTo>
                    <a:pt x="603710" y="128822"/>
                  </a:lnTo>
                  <a:cubicBezTo>
                    <a:pt x="602360" y="124268"/>
                    <a:pt x="598563" y="121232"/>
                    <a:pt x="592571" y="121232"/>
                  </a:cubicBezTo>
                  <a:cubicBezTo>
                    <a:pt x="585061" y="121232"/>
                    <a:pt x="579492" y="126545"/>
                    <a:pt x="579492" y="135905"/>
                  </a:cubicBezTo>
                  <a:cubicBezTo>
                    <a:pt x="579492" y="145602"/>
                    <a:pt x="585399" y="150578"/>
                    <a:pt x="592487" y="150578"/>
                  </a:cubicBezTo>
                  <a:cubicBezTo>
                    <a:pt x="598647" y="150578"/>
                    <a:pt x="602360" y="147542"/>
                    <a:pt x="603710" y="142988"/>
                  </a:cubicBezTo>
                  <a:lnTo>
                    <a:pt x="612064" y="142988"/>
                  </a:lnTo>
                  <a:cubicBezTo>
                    <a:pt x="610376" y="152348"/>
                    <a:pt x="602866" y="158504"/>
                    <a:pt x="592571" y="158504"/>
                  </a:cubicBezTo>
                  <a:close/>
                  <a:moveTo>
                    <a:pt x="638898" y="158504"/>
                  </a:moveTo>
                  <a:cubicBezTo>
                    <a:pt x="625397" y="158504"/>
                    <a:pt x="616789" y="148301"/>
                    <a:pt x="616789" y="135905"/>
                  </a:cubicBezTo>
                  <a:cubicBezTo>
                    <a:pt x="616789" y="123509"/>
                    <a:pt x="625397" y="113306"/>
                    <a:pt x="638898" y="113306"/>
                  </a:cubicBezTo>
                  <a:cubicBezTo>
                    <a:pt x="652315" y="113306"/>
                    <a:pt x="660922" y="123509"/>
                    <a:pt x="660922" y="135905"/>
                  </a:cubicBezTo>
                  <a:cubicBezTo>
                    <a:pt x="660922" y="148301"/>
                    <a:pt x="652315" y="158504"/>
                    <a:pt x="638898" y="158504"/>
                  </a:cubicBezTo>
                  <a:close/>
                  <a:moveTo>
                    <a:pt x="638898" y="150578"/>
                  </a:moveTo>
                  <a:cubicBezTo>
                    <a:pt x="645986" y="150578"/>
                    <a:pt x="652484" y="145265"/>
                    <a:pt x="652484" y="135905"/>
                  </a:cubicBezTo>
                  <a:cubicBezTo>
                    <a:pt x="652484" y="126545"/>
                    <a:pt x="645986" y="121232"/>
                    <a:pt x="638898" y="121232"/>
                  </a:cubicBezTo>
                  <a:cubicBezTo>
                    <a:pt x="631725" y="121232"/>
                    <a:pt x="625228" y="126545"/>
                    <a:pt x="625228" y="135905"/>
                  </a:cubicBezTo>
                  <a:cubicBezTo>
                    <a:pt x="625228" y="145265"/>
                    <a:pt x="631725" y="150578"/>
                    <a:pt x="638898" y="150578"/>
                  </a:cubicBezTo>
                  <a:close/>
                  <a:moveTo>
                    <a:pt x="676107" y="157408"/>
                  </a:moveTo>
                  <a:lnTo>
                    <a:pt x="667838" y="157408"/>
                  </a:lnTo>
                  <a:lnTo>
                    <a:pt x="667838" y="114402"/>
                  </a:lnTo>
                  <a:lnTo>
                    <a:pt x="676107" y="114402"/>
                  </a:lnTo>
                  <a:lnTo>
                    <a:pt x="676107" y="131014"/>
                  </a:lnTo>
                  <a:lnTo>
                    <a:pt x="697625" y="131014"/>
                  </a:lnTo>
                  <a:lnTo>
                    <a:pt x="697625" y="114402"/>
                  </a:lnTo>
                  <a:lnTo>
                    <a:pt x="705895" y="114402"/>
                  </a:lnTo>
                  <a:lnTo>
                    <a:pt x="705895" y="157408"/>
                  </a:lnTo>
                  <a:lnTo>
                    <a:pt x="697625" y="157408"/>
                  </a:lnTo>
                  <a:lnTo>
                    <a:pt x="697625" y="138856"/>
                  </a:lnTo>
                  <a:lnTo>
                    <a:pt x="676107" y="138856"/>
                  </a:lnTo>
                  <a:lnTo>
                    <a:pt x="676107" y="157408"/>
                  </a:lnTo>
                  <a:close/>
                  <a:moveTo>
                    <a:pt x="733126" y="113306"/>
                  </a:moveTo>
                  <a:cubicBezTo>
                    <a:pt x="744349" y="113306"/>
                    <a:pt x="750762" y="118871"/>
                    <a:pt x="750762" y="128569"/>
                  </a:cubicBezTo>
                  <a:lnTo>
                    <a:pt x="750762" y="157408"/>
                  </a:lnTo>
                  <a:lnTo>
                    <a:pt x="742493" y="157408"/>
                  </a:lnTo>
                  <a:lnTo>
                    <a:pt x="742493" y="153360"/>
                  </a:lnTo>
                  <a:lnTo>
                    <a:pt x="741227" y="153360"/>
                  </a:lnTo>
                  <a:cubicBezTo>
                    <a:pt x="738358" y="156312"/>
                    <a:pt x="733210" y="158504"/>
                    <a:pt x="727894" y="158504"/>
                  </a:cubicBezTo>
                  <a:cubicBezTo>
                    <a:pt x="718106" y="158504"/>
                    <a:pt x="712452" y="153192"/>
                    <a:pt x="712452" y="145349"/>
                  </a:cubicBezTo>
                  <a:cubicBezTo>
                    <a:pt x="712452" y="137170"/>
                    <a:pt x="718021" y="132026"/>
                    <a:pt x="728401" y="132026"/>
                  </a:cubicBezTo>
                  <a:lnTo>
                    <a:pt x="742493" y="132026"/>
                  </a:lnTo>
                  <a:lnTo>
                    <a:pt x="742493" y="128990"/>
                  </a:lnTo>
                  <a:cubicBezTo>
                    <a:pt x="742493" y="124184"/>
                    <a:pt x="739455" y="120979"/>
                    <a:pt x="733041" y="120979"/>
                  </a:cubicBezTo>
                  <a:cubicBezTo>
                    <a:pt x="727050" y="120979"/>
                    <a:pt x="723591" y="123678"/>
                    <a:pt x="723000" y="127810"/>
                  </a:cubicBezTo>
                  <a:lnTo>
                    <a:pt x="714224" y="127810"/>
                  </a:lnTo>
                  <a:cubicBezTo>
                    <a:pt x="715152" y="119293"/>
                    <a:pt x="722156" y="113306"/>
                    <a:pt x="733126" y="113306"/>
                  </a:cubicBezTo>
                  <a:close/>
                  <a:moveTo>
                    <a:pt x="729497" y="151336"/>
                  </a:moveTo>
                  <a:cubicBezTo>
                    <a:pt x="734645" y="151336"/>
                    <a:pt x="739202" y="148975"/>
                    <a:pt x="742493" y="144590"/>
                  </a:cubicBezTo>
                  <a:lnTo>
                    <a:pt x="742493" y="138435"/>
                  </a:lnTo>
                  <a:lnTo>
                    <a:pt x="728991" y="138435"/>
                  </a:lnTo>
                  <a:cubicBezTo>
                    <a:pt x="723675" y="138435"/>
                    <a:pt x="720975" y="140627"/>
                    <a:pt x="720975" y="144759"/>
                  </a:cubicBezTo>
                  <a:cubicBezTo>
                    <a:pt x="720975" y="149144"/>
                    <a:pt x="724350" y="151336"/>
                    <a:pt x="729497" y="151336"/>
                  </a:cubicBezTo>
                  <a:close/>
                  <a:moveTo>
                    <a:pt x="764204" y="133712"/>
                  </a:moveTo>
                  <a:lnTo>
                    <a:pt x="764710" y="114402"/>
                  </a:lnTo>
                  <a:lnTo>
                    <a:pt x="795932" y="114402"/>
                  </a:lnTo>
                  <a:lnTo>
                    <a:pt x="795932" y="157408"/>
                  </a:lnTo>
                  <a:lnTo>
                    <a:pt x="787578" y="157408"/>
                  </a:lnTo>
                  <a:lnTo>
                    <a:pt x="787578" y="122244"/>
                  </a:lnTo>
                  <a:lnTo>
                    <a:pt x="772389" y="122244"/>
                  </a:lnTo>
                  <a:lnTo>
                    <a:pt x="772136" y="133712"/>
                  </a:lnTo>
                  <a:cubicBezTo>
                    <a:pt x="771798" y="149144"/>
                    <a:pt x="768592" y="157830"/>
                    <a:pt x="757453" y="157830"/>
                  </a:cubicBezTo>
                  <a:lnTo>
                    <a:pt x="755343" y="157830"/>
                  </a:lnTo>
                  <a:lnTo>
                    <a:pt x="755343" y="149819"/>
                  </a:lnTo>
                  <a:lnTo>
                    <a:pt x="756272" y="149819"/>
                  </a:lnTo>
                  <a:cubicBezTo>
                    <a:pt x="760744" y="149819"/>
                    <a:pt x="763782" y="147795"/>
                    <a:pt x="764204" y="133712"/>
                  </a:cubicBezTo>
                  <a:close/>
                  <a:moveTo>
                    <a:pt x="823114" y="113306"/>
                  </a:moveTo>
                  <a:cubicBezTo>
                    <a:pt x="834337" y="113306"/>
                    <a:pt x="840750" y="118871"/>
                    <a:pt x="840750" y="128569"/>
                  </a:cubicBezTo>
                  <a:lnTo>
                    <a:pt x="840750" y="157408"/>
                  </a:lnTo>
                  <a:lnTo>
                    <a:pt x="832480" y="157408"/>
                  </a:lnTo>
                  <a:lnTo>
                    <a:pt x="832480" y="153360"/>
                  </a:lnTo>
                  <a:lnTo>
                    <a:pt x="831214" y="153360"/>
                  </a:lnTo>
                  <a:cubicBezTo>
                    <a:pt x="828346" y="156312"/>
                    <a:pt x="823198" y="158504"/>
                    <a:pt x="817882" y="158504"/>
                  </a:cubicBezTo>
                  <a:cubicBezTo>
                    <a:pt x="808093" y="158504"/>
                    <a:pt x="802440" y="153192"/>
                    <a:pt x="802440" y="145349"/>
                  </a:cubicBezTo>
                  <a:cubicBezTo>
                    <a:pt x="802440" y="137170"/>
                    <a:pt x="808009" y="132026"/>
                    <a:pt x="818388" y="132026"/>
                  </a:cubicBezTo>
                  <a:lnTo>
                    <a:pt x="832480" y="132026"/>
                  </a:lnTo>
                  <a:lnTo>
                    <a:pt x="832480" y="128990"/>
                  </a:lnTo>
                  <a:cubicBezTo>
                    <a:pt x="832480" y="124184"/>
                    <a:pt x="829443" y="120979"/>
                    <a:pt x="823029" y="120979"/>
                  </a:cubicBezTo>
                  <a:cubicBezTo>
                    <a:pt x="817038" y="120979"/>
                    <a:pt x="813578" y="123678"/>
                    <a:pt x="812988" y="127810"/>
                  </a:cubicBezTo>
                  <a:lnTo>
                    <a:pt x="804212" y="127810"/>
                  </a:lnTo>
                  <a:cubicBezTo>
                    <a:pt x="805140" y="119293"/>
                    <a:pt x="812144" y="113306"/>
                    <a:pt x="823114" y="113306"/>
                  </a:cubicBezTo>
                  <a:close/>
                  <a:moveTo>
                    <a:pt x="819485" y="151336"/>
                  </a:moveTo>
                  <a:cubicBezTo>
                    <a:pt x="824633" y="151336"/>
                    <a:pt x="829189" y="148975"/>
                    <a:pt x="832480" y="144590"/>
                  </a:cubicBezTo>
                  <a:lnTo>
                    <a:pt x="832480" y="138435"/>
                  </a:lnTo>
                  <a:lnTo>
                    <a:pt x="818979" y="138435"/>
                  </a:lnTo>
                  <a:cubicBezTo>
                    <a:pt x="813663" y="138435"/>
                    <a:pt x="810963" y="140627"/>
                    <a:pt x="810963" y="144759"/>
                  </a:cubicBezTo>
                  <a:cubicBezTo>
                    <a:pt x="810963" y="149144"/>
                    <a:pt x="814338" y="151336"/>
                    <a:pt x="819485" y="151336"/>
                  </a:cubicBezTo>
                  <a:close/>
                </a:path>
              </a:pathLst>
            </a:custGeom>
            <a:solidFill>
              <a:srgbClr val="5B9CF1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CF15806A-0E15-1F90-95C5-F766FB008858}"/>
                </a:ext>
              </a:extLst>
            </p:cNvPr>
            <p:cNvSpPr/>
            <p:nvPr/>
          </p:nvSpPr>
          <p:spPr>
            <a:xfrm>
              <a:off x="6201596" y="1747413"/>
              <a:ext cx="81197" cy="267031"/>
            </a:xfrm>
            <a:custGeom>
              <a:avLst/>
              <a:gdLst>
                <a:gd name="connsiteX0" fmla="*/ 47631 w 81197"/>
                <a:gd name="connsiteY0" fmla="*/ 7027 h 267031"/>
                <a:gd name="connsiteX1" fmla="*/ 40599 w 81197"/>
                <a:gd name="connsiteY1" fmla="*/ 0 h 267031"/>
                <a:gd name="connsiteX2" fmla="*/ 33567 w 81197"/>
                <a:gd name="connsiteY2" fmla="*/ 7027 h 267031"/>
                <a:gd name="connsiteX3" fmla="*/ 47631 w 81197"/>
                <a:gd name="connsiteY3" fmla="*/ 7027 h 267031"/>
                <a:gd name="connsiteX4" fmla="*/ 40599 w 81197"/>
                <a:gd name="connsiteY4" fmla="*/ 267031 h 267031"/>
                <a:gd name="connsiteX5" fmla="*/ 81198 w 81197"/>
                <a:gd name="connsiteY5" fmla="*/ 196760 h 267031"/>
                <a:gd name="connsiteX6" fmla="*/ 0 w 81197"/>
                <a:gd name="connsiteY6" fmla="*/ 196760 h 267031"/>
                <a:gd name="connsiteX7" fmla="*/ 40599 w 81197"/>
                <a:gd name="connsiteY7" fmla="*/ 267031 h 267031"/>
                <a:gd name="connsiteX8" fmla="*/ 40599 w 81197"/>
                <a:gd name="connsiteY8" fmla="*/ 7027 h 267031"/>
                <a:gd name="connsiteX9" fmla="*/ 33567 w 81197"/>
                <a:gd name="connsiteY9" fmla="*/ 7027 h 267031"/>
                <a:gd name="connsiteX10" fmla="*/ 33567 w 81197"/>
                <a:gd name="connsiteY10" fmla="*/ 203787 h 267031"/>
                <a:gd name="connsiteX11" fmla="*/ 40599 w 81197"/>
                <a:gd name="connsiteY11" fmla="*/ 203787 h 267031"/>
                <a:gd name="connsiteX12" fmla="*/ 47631 w 81197"/>
                <a:gd name="connsiteY12" fmla="*/ 203787 h 267031"/>
                <a:gd name="connsiteX13" fmla="*/ 47631 w 81197"/>
                <a:gd name="connsiteY13" fmla="*/ 7027 h 267031"/>
                <a:gd name="connsiteX14" fmla="*/ 40599 w 81197"/>
                <a:gd name="connsiteY14" fmla="*/ 7027 h 26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1197" h="267031">
                  <a:moveTo>
                    <a:pt x="47631" y="7027"/>
                  </a:moveTo>
                  <a:cubicBezTo>
                    <a:pt x="47631" y="3145"/>
                    <a:pt x="44484" y="0"/>
                    <a:pt x="40599" y="0"/>
                  </a:cubicBezTo>
                  <a:cubicBezTo>
                    <a:pt x="36714" y="0"/>
                    <a:pt x="33567" y="3145"/>
                    <a:pt x="33567" y="7027"/>
                  </a:cubicBezTo>
                  <a:lnTo>
                    <a:pt x="47631" y="7027"/>
                  </a:lnTo>
                  <a:close/>
                  <a:moveTo>
                    <a:pt x="40599" y="267031"/>
                  </a:moveTo>
                  <a:lnTo>
                    <a:pt x="81198" y="196760"/>
                  </a:lnTo>
                  <a:lnTo>
                    <a:pt x="0" y="196760"/>
                  </a:lnTo>
                  <a:lnTo>
                    <a:pt x="40599" y="267031"/>
                  </a:lnTo>
                  <a:close/>
                  <a:moveTo>
                    <a:pt x="40599" y="7027"/>
                  </a:moveTo>
                  <a:lnTo>
                    <a:pt x="33567" y="7027"/>
                  </a:lnTo>
                  <a:lnTo>
                    <a:pt x="33567" y="203787"/>
                  </a:lnTo>
                  <a:lnTo>
                    <a:pt x="40599" y="203787"/>
                  </a:lnTo>
                  <a:lnTo>
                    <a:pt x="47631" y="203787"/>
                  </a:lnTo>
                  <a:lnTo>
                    <a:pt x="47631" y="7027"/>
                  </a:lnTo>
                  <a:lnTo>
                    <a:pt x="40599" y="7027"/>
                  </a:lnTo>
                  <a:close/>
                </a:path>
              </a:pathLst>
            </a:custGeom>
            <a:solidFill>
              <a:srgbClr val="00B0F0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C3F84980-DE2C-6525-F6F2-7995BF0720DC}"/>
                </a:ext>
              </a:extLst>
            </p:cNvPr>
            <p:cNvSpPr/>
            <p:nvPr/>
          </p:nvSpPr>
          <p:spPr>
            <a:xfrm>
              <a:off x="6012176" y="1618114"/>
              <a:ext cx="460627" cy="75893"/>
            </a:xfrm>
            <a:custGeom>
              <a:avLst/>
              <a:gdLst>
                <a:gd name="connsiteX0" fmla="*/ 26834 w 460627"/>
                <a:gd name="connsiteY0" fmla="*/ 59028 h 75893"/>
                <a:gd name="connsiteX1" fmla="*/ 18311 w 460627"/>
                <a:gd name="connsiteY1" fmla="*/ 59028 h 75893"/>
                <a:gd name="connsiteX2" fmla="*/ 18311 w 460627"/>
                <a:gd name="connsiteY2" fmla="*/ 7758 h 75893"/>
                <a:gd name="connsiteX3" fmla="*/ 0 w 460627"/>
                <a:gd name="connsiteY3" fmla="*/ 7758 h 75893"/>
                <a:gd name="connsiteX4" fmla="*/ 0 w 460627"/>
                <a:gd name="connsiteY4" fmla="*/ 0 h 75893"/>
                <a:gd name="connsiteX5" fmla="*/ 45145 w 460627"/>
                <a:gd name="connsiteY5" fmla="*/ 0 h 75893"/>
                <a:gd name="connsiteX6" fmla="*/ 45145 w 460627"/>
                <a:gd name="connsiteY6" fmla="*/ 7758 h 75893"/>
                <a:gd name="connsiteX7" fmla="*/ 26834 w 460627"/>
                <a:gd name="connsiteY7" fmla="*/ 7758 h 75893"/>
                <a:gd name="connsiteX8" fmla="*/ 26834 w 460627"/>
                <a:gd name="connsiteY8" fmla="*/ 59028 h 75893"/>
                <a:gd name="connsiteX9" fmla="*/ 82836 w 460627"/>
                <a:gd name="connsiteY9" fmla="*/ 34827 h 75893"/>
                <a:gd name="connsiteX10" fmla="*/ 82836 w 460627"/>
                <a:gd name="connsiteY10" fmla="*/ 39802 h 75893"/>
                <a:gd name="connsiteX11" fmla="*/ 49505 w 460627"/>
                <a:gd name="connsiteY11" fmla="*/ 39802 h 75893"/>
                <a:gd name="connsiteX12" fmla="*/ 62584 w 460627"/>
                <a:gd name="connsiteY12" fmla="*/ 52451 h 75893"/>
                <a:gd name="connsiteX13" fmla="*/ 73723 w 460627"/>
                <a:gd name="connsiteY13" fmla="*/ 45283 h 75893"/>
                <a:gd name="connsiteX14" fmla="*/ 82077 w 460627"/>
                <a:gd name="connsiteY14" fmla="*/ 45283 h 75893"/>
                <a:gd name="connsiteX15" fmla="*/ 62669 w 460627"/>
                <a:gd name="connsiteY15" fmla="*/ 60124 h 75893"/>
                <a:gd name="connsiteX16" fmla="*/ 41235 w 460627"/>
                <a:gd name="connsiteY16" fmla="*/ 37609 h 75893"/>
                <a:gd name="connsiteX17" fmla="*/ 62500 w 460627"/>
                <a:gd name="connsiteY17" fmla="*/ 14926 h 75893"/>
                <a:gd name="connsiteX18" fmla="*/ 82836 w 460627"/>
                <a:gd name="connsiteY18" fmla="*/ 34827 h 75893"/>
                <a:gd name="connsiteX19" fmla="*/ 49755 w 460627"/>
                <a:gd name="connsiteY19" fmla="*/ 33393 h 75893"/>
                <a:gd name="connsiteX20" fmla="*/ 74651 w 460627"/>
                <a:gd name="connsiteY20" fmla="*/ 33393 h 75893"/>
                <a:gd name="connsiteX21" fmla="*/ 62584 w 460627"/>
                <a:gd name="connsiteY21" fmla="*/ 22346 h 75893"/>
                <a:gd name="connsiteX22" fmla="*/ 49755 w 460627"/>
                <a:gd name="connsiteY22" fmla="*/ 33393 h 75893"/>
                <a:gd name="connsiteX23" fmla="*/ 93472 w 460627"/>
                <a:gd name="connsiteY23" fmla="*/ 35332 h 75893"/>
                <a:gd name="connsiteX24" fmla="*/ 93978 w 460627"/>
                <a:gd name="connsiteY24" fmla="*/ 16022 h 75893"/>
                <a:gd name="connsiteX25" fmla="*/ 125200 w 460627"/>
                <a:gd name="connsiteY25" fmla="*/ 16022 h 75893"/>
                <a:gd name="connsiteX26" fmla="*/ 125200 w 460627"/>
                <a:gd name="connsiteY26" fmla="*/ 59028 h 75893"/>
                <a:gd name="connsiteX27" fmla="*/ 116846 w 460627"/>
                <a:gd name="connsiteY27" fmla="*/ 59028 h 75893"/>
                <a:gd name="connsiteX28" fmla="*/ 116846 w 460627"/>
                <a:gd name="connsiteY28" fmla="*/ 23864 h 75893"/>
                <a:gd name="connsiteX29" fmla="*/ 101657 w 460627"/>
                <a:gd name="connsiteY29" fmla="*/ 23864 h 75893"/>
                <a:gd name="connsiteX30" fmla="*/ 101404 w 460627"/>
                <a:gd name="connsiteY30" fmla="*/ 35332 h 75893"/>
                <a:gd name="connsiteX31" fmla="*/ 86721 w 460627"/>
                <a:gd name="connsiteY31" fmla="*/ 59450 h 75893"/>
                <a:gd name="connsiteX32" fmla="*/ 84612 w 460627"/>
                <a:gd name="connsiteY32" fmla="*/ 59450 h 75893"/>
                <a:gd name="connsiteX33" fmla="*/ 84612 w 460627"/>
                <a:gd name="connsiteY33" fmla="*/ 51439 h 75893"/>
                <a:gd name="connsiteX34" fmla="*/ 85540 w 460627"/>
                <a:gd name="connsiteY34" fmla="*/ 51439 h 75893"/>
                <a:gd name="connsiteX35" fmla="*/ 93472 w 460627"/>
                <a:gd name="connsiteY35" fmla="*/ 35332 h 75893"/>
                <a:gd name="connsiteX36" fmla="*/ 173647 w 460627"/>
                <a:gd name="connsiteY36" fmla="*/ 34827 h 75893"/>
                <a:gd name="connsiteX37" fmla="*/ 173647 w 460627"/>
                <a:gd name="connsiteY37" fmla="*/ 39802 h 75893"/>
                <a:gd name="connsiteX38" fmla="*/ 140315 w 460627"/>
                <a:gd name="connsiteY38" fmla="*/ 39802 h 75893"/>
                <a:gd name="connsiteX39" fmla="*/ 153395 w 460627"/>
                <a:gd name="connsiteY39" fmla="*/ 52451 h 75893"/>
                <a:gd name="connsiteX40" fmla="*/ 164533 w 460627"/>
                <a:gd name="connsiteY40" fmla="*/ 45283 h 75893"/>
                <a:gd name="connsiteX41" fmla="*/ 172887 w 460627"/>
                <a:gd name="connsiteY41" fmla="*/ 45283 h 75893"/>
                <a:gd name="connsiteX42" fmla="*/ 153479 w 460627"/>
                <a:gd name="connsiteY42" fmla="*/ 60124 h 75893"/>
                <a:gd name="connsiteX43" fmla="*/ 132046 w 460627"/>
                <a:gd name="connsiteY43" fmla="*/ 37609 h 75893"/>
                <a:gd name="connsiteX44" fmla="*/ 153310 w 460627"/>
                <a:gd name="connsiteY44" fmla="*/ 14926 h 75893"/>
                <a:gd name="connsiteX45" fmla="*/ 173647 w 460627"/>
                <a:gd name="connsiteY45" fmla="*/ 34827 h 75893"/>
                <a:gd name="connsiteX46" fmla="*/ 140569 w 460627"/>
                <a:gd name="connsiteY46" fmla="*/ 33393 h 75893"/>
                <a:gd name="connsiteX47" fmla="*/ 165462 w 460627"/>
                <a:gd name="connsiteY47" fmla="*/ 33393 h 75893"/>
                <a:gd name="connsiteX48" fmla="*/ 153395 w 460627"/>
                <a:gd name="connsiteY48" fmla="*/ 22346 h 75893"/>
                <a:gd name="connsiteX49" fmla="*/ 140569 w 460627"/>
                <a:gd name="connsiteY49" fmla="*/ 33393 h 75893"/>
                <a:gd name="connsiteX50" fmla="*/ 188639 w 460627"/>
                <a:gd name="connsiteY50" fmla="*/ 59028 h 75893"/>
                <a:gd name="connsiteX51" fmla="*/ 180538 w 460627"/>
                <a:gd name="connsiteY51" fmla="*/ 59028 h 75893"/>
                <a:gd name="connsiteX52" fmla="*/ 180538 w 460627"/>
                <a:gd name="connsiteY52" fmla="*/ 16022 h 75893"/>
                <a:gd name="connsiteX53" fmla="*/ 194039 w 460627"/>
                <a:gd name="connsiteY53" fmla="*/ 16022 h 75893"/>
                <a:gd name="connsiteX54" fmla="*/ 205769 w 460627"/>
                <a:gd name="connsiteY54" fmla="*/ 49078 h 75893"/>
                <a:gd name="connsiteX55" fmla="*/ 207035 w 460627"/>
                <a:gd name="connsiteY55" fmla="*/ 49078 h 75893"/>
                <a:gd name="connsiteX56" fmla="*/ 218848 w 460627"/>
                <a:gd name="connsiteY56" fmla="*/ 16022 h 75893"/>
                <a:gd name="connsiteX57" fmla="*/ 232012 w 460627"/>
                <a:gd name="connsiteY57" fmla="*/ 16022 h 75893"/>
                <a:gd name="connsiteX58" fmla="*/ 232012 w 460627"/>
                <a:gd name="connsiteY58" fmla="*/ 59028 h 75893"/>
                <a:gd name="connsiteX59" fmla="*/ 223827 w 460627"/>
                <a:gd name="connsiteY59" fmla="*/ 59028 h 75893"/>
                <a:gd name="connsiteX60" fmla="*/ 223827 w 460627"/>
                <a:gd name="connsiteY60" fmla="*/ 25129 h 75893"/>
                <a:gd name="connsiteX61" fmla="*/ 222645 w 460627"/>
                <a:gd name="connsiteY61" fmla="*/ 25129 h 75893"/>
                <a:gd name="connsiteX62" fmla="*/ 221380 w 460627"/>
                <a:gd name="connsiteY62" fmla="*/ 29936 h 75893"/>
                <a:gd name="connsiteX63" fmla="*/ 210832 w 460627"/>
                <a:gd name="connsiteY63" fmla="*/ 59028 h 75893"/>
                <a:gd name="connsiteX64" fmla="*/ 201718 w 460627"/>
                <a:gd name="connsiteY64" fmla="*/ 59028 h 75893"/>
                <a:gd name="connsiteX65" fmla="*/ 191255 w 460627"/>
                <a:gd name="connsiteY65" fmla="*/ 29936 h 75893"/>
                <a:gd name="connsiteX66" fmla="*/ 189905 w 460627"/>
                <a:gd name="connsiteY66" fmla="*/ 25129 h 75893"/>
                <a:gd name="connsiteX67" fmla="*/ 188639 w 460627"/>
                <a:gd name="connsiteY67" fmla="*/ 25129 h 75893"/>
                <a:gd name="connsiteX68" fmla="*/ 188639 w 460627"/>
                <a:gd name="connsiteY68" fmla="*/ 59028 h 75893"/>
                <a:gd name="connsiteX69" fmla="*/ 280525 w 460627"/>
                <a:gd name="connsiteY69" fmla="*/ 34827 h 75893"/>
                <a:gd name="connsiteX70" fmla="*/ 280525 w 460627"/>
                <a:gd name="connsiteY70" fmla="*/ 39802 h 75893"/>
                <a:gd name="connsiteX71" fmla="*/ 247194 w 460627"/>
                <a:gd name="connsiteY71" fmla="*/ 39802 h 75893"/>
                <a:gd name="connsiteX72" fmla="*/ 260273 w 460627"/>
                <a:gd name="connsiteY72" fmla="*/ 52451 h 75893"/>
                <a:gd name="connsiteX73" fmla="*/ 271412 w 460627"/>
                <a:gd name="connsiteY73" fmla="*/ 45283 h 75893"/>
                <a:gd name="connsiteX74" fmla="*/ 279766 w 460627"/>
                <a:gd name="connsiteY74" fmla="*/ 45283 h 75893"/>
                <a:gd name="connsiteX75" fmla="*/ 260358 w 460627"/>
                <a:gd name="connsiteY75" fmla="*/ 60124 h 75893"/>
                <a:gd name="connsiteX76" fmla="*/ 238924 w 460627"/>
                <a:gd name="connsiteY76" fmla="*/ 37609 h 75893"/>
                <a:gd name="connsiteX77" fmla="*/ 260189 w 460627"/>
                <a:gd name="connsiteY77" fmla="*/ 14926 h 75893"/>
                <a:gd name="connsiteX78" fmla="*/ 280525 w 460627"/>
                <a:gd name="connsiteY78" fmla="*/ 34827 h 75893"/>
                <a:gd name="connsiteX79" fmla="*/ 247447 w 460627"/>
                <a:gd name="connsiteY79" fmla="*/ 33393 h 75893"/>
                <a:gd name="connsiteX80" fmla="*/ 272340 w 460627"/>
                <a:gd name="connsiteY80" fmla="*/ 33393 h 75893"/>
                <a:gd name="connsiteX81" fmla="*/ 260273 w 460627"/>
                <a:gd name="connsiteY81" fmla="*/ 22346 h 75893"/>
                <a:gd name="connsiteX82" fmla="*/ 247447 w 460627"/>
                <a:gd name="connsiteY82" fmla="*/ 33393 h 75893"/>
                <a:gd name="connsiteX83" fmla="*/ 307099 w 460627"/>
                <a:gd name="connsiteY83" fmla="*/ 59028 h 75893"/>
                <a:gd name="connsiteX84" fmla="*/ 298830 w 460627"/>
                <a:gd name="connsiteY84" fmla="*/ 59028 h 75893"/>
                <a:gd name="connsiteX85" fmla="*/ 298830 w 460627"/>
                <a:gd name="connsiteY85" fmla="*/ 23864 h 75893"/>
                <a:gd name="connsiteX86" fmla="*/ 283641 w 460627"/>
                <a:gd name="connsiteY86" fmla="*/ 23864 h 75893"/>
                <a:gd name="connsiteX87" fmla="*/ 283641 w 460627"/>
                <a:gd name="connsiteY87" fmla="*/ 16022 h 75893"/>
                <a:gd name="connsiteX88" fmla="*/ 322204 w 460627"/>
                <a:gd name="connsiteY88" fmla="*/ 16022 h 75893"/>
                <a:gd name="connsiteX89" fmla="*/ 322204 w 460627"/>
                <a:gd name="connsiteY89" fmla="*/ 23864 h 75893"/>
                <a:gd name="connsiteX90" fmla="*/ 307099 w 460627"/>
                <a:gd name="connsiteY90" fmla="*/ 23864 h 75893"/>
                <a:gd name="connsiteX91" fmla="*/ 307099 w 460627"/>
                <a:gd name="connsiteY91" fmla="*/ 59028 h 75893"/>
                <a:gd name="connsiteX92" fmla="*/ 336232 w 460627"/>
                <a:gd name="connsiteY92" fmla="*/ 75893 h 75893"/>
                <a:gd name="connsiteX93" fmla="*/ 327963 w 460627"/>
                <a:gd name="connsiteY93" fmla="*/ 75893 h 75893"/>
                <a:gd name="connsiteX94" fmla="*/ 327963 w 460627"/>
                <a:gd name="connsiteY94" fmla="*/ 16022 h 75893"/>
                <a:gd name="connsiteX95" fmla="*/ 336232 w 460627"/>
                <a:gd name="connsiteY95" fmla="*/ 16022 h 75893"/>
                <a:gd name="connsiteX96" fmla="*/ 336232 w 460627"/>
                <a:gd name="connsiteY96" fmla="*/ 21925 h 75893"/>
                <a:gd name="connsiteX97" fmla="*/ 337498 w 460627"/>
                <a:gd name="connsiteY97" fmla="*/ 21925 h 75893"/>
                <a:gd name="connsiteX98" fmla="*/ 351421 w 460627"/>
                <a:gd name="connsiteY98" fmla="*/ 14926 h 75893"/>
                <a:gd name="connsiteX99" fmla="*/ 370914 w 460627"/>
                <a:gd name="connsiteY99" fmla="*/ 37356 h 75893"/>
                <a:gd name="connsiteX100" fmla="*/ 350831 w 460627"/>
                <a:gd name="connsiteY100" fmla="*/ 60124 h 75893"/>
                <a:gd name="connsiteX101" fmla="*/ 336232 w 460627"/>
                <a:gd name="connsiteY101" fmla="*/ 53209 h 75893"/>
                <a:gd name="connsiteX102" fmla="*/ 336232 w 460627"/>
                <a:gd name="connsiteY102" fmla="*/ 75893 h 75893"/>
                <a:gd name="connsiteX103" fmla="*/ 349227 w 460627"/>
                <a:gd name="connsiteY103" fmla="*/ 52198 h 75893"/>
                <a:gd name="connsiteX104" fmla="*/ 362476 w 460627"/>
                <a:gd name="connsiteY104" fmla="*/ 37525 h 75893"/>
                <a:gd name="connsiteX105" fmla="*/ 349227 w 460627"/>
                <a:gd name="connsiteY105" fmla="*/ 22852 h 75893"/>
                <a:gd name="connsiteX106" fmla="*/ 336232 w 460627"/>
                <a:gd name="connsiteY106" fmla="*/ 37525 h 75893"/>
                <a:gd name="connsiteX107" fmla="*/ 349227 w 460627"/>
                <a:gd name="connsiteY107" fmla="*/ 52198 h 75893"/>
                <a:gd name="connsiteX108" fmla="*/ 389211 w 460627"/>
                <a:gd name="connsiteY108" fmla="*/ 59028 h 75893"/>
                <a:gd name="connsiteX109" fmla="*/ 377819 w 460627"/>
                <a:gd name="connsiteY109" fmla="*/ 59028 h 75893"/>
                <a:gd name="connsiteX110" fmla="*/ 377819 w 460627"/>
                <a:gd name="connsiteY110" fmla="*/ 16022 h 75893"/>
                <a:gd name="connsiteX111" fmla="*/ 385917 w 460627"/>
                <a:gd name="connsiteY111" fmla="*/ 16022 h 75893"/>
                <a:gd name="connsiteX112" fmla="*/ 385917 w 460627"/>
                <a:gd name="connsiteY112" fmla="*/ 48993 h 75893"/>
                <a:gd name="connsiteX113" fmla="*/ 387186 w 460627"/>
                <a:gd name="connsiteY113" fmla="*/ 48993 h 75893"/>
                <a:gd name="connsiteX114" fmla="*/ 389295 w 460627"/>
                <a:gd name="connsiteY114" fmla="*/ 44524 h 75893"/>
                <a:gd name="connsiteX115" fmla="*/ 405750 w 460627"/>
                <a:gd name="connsiteY115" fmla="*/ 16022 h 75893"/>
                <a:gd name="connsiteX116" fmla="*/ 417142 w 460627"/>
                <a:gd name="connsiteY116" fmla="*/ 16022 h 75893"/>
                <a:gd name="connsiteX117" fmla="*/ 417142 w 460627"/>
                <a:gd name="connsiteY117" fmla="*/ 59028 h 75893"/>
                <a:gd name="connsiteX118" fmla="*/ 408957 w 460627"/>
                <a:gd name="connsiteY118" fmla="*/ 59028 h 75893"/>
                <a:gd name="connsiteX119" fmla="*/ 408957 w 460627"/>
                <a:gd name="connsiteY119" fmla="*/ 26057 h 75893"/>
                <a:gd name="connsiteX120" fmla="*/ 407775 w 460627"/>
                <a:gd name="connsiteY120" fmla="*/ 26057 h 75893"/>
                <a:gd name="connsiteX121" fmla="*/ 405666 w 460627"/>
                <a:gd name="connsiteY121" fmla="*/ 30526 h 75893"/>
                <a:gd name="connsiteX122" fmla="*/ 389211 w 460627"/>
                <a:gd name="connsiteY122" fmla="*/ 59028 h 75893"/>
                <a:gd name="connsiteX123" fmla="*/ 440544 w 460627"/>
                <a:gd name="connsiteY123" fmla="*/ 16022 h 75893"/>
                <a:gd name="connsiteX124" fmla="*/ 460628 w 460627"/>
                <a:gd name="connsiteY124" fmla="*/ 16022 h 75893"/>
                <a:gd name="connsiteX125" fmla="*/ 460628 w 460627"/>
                <a:gd name="connsiteY125" fmla="*/ 59028 h 75893"/>
                <a:gd name="connsiteX126" fmla="*/ 452274 w 460627"/>
                <a:gd name="connsiteY126" fmla="*/ 59028 h 75893"/>
                <a:gd name="connsiteX127" fmla="*/ 452274 w 460627"/>
                <a:gd name="connsiteY127" fmla="*/ 43681 h 75893"/>
                <a:gd name="connsiteX128" fmla="*/ 447801 w 460627"/>
                <a:gd name="connsiteY128" fmla="*/ 43681 h 75893"/>
                <a:gd name="connsiteX129" fmla="*/ 434384 w 460627"/>
                <a:gd name="connsiteY129" fmla="*/ 59028 h 75893"/>
                <a:gd name="connsiteX130" fmla="*/ 424258 w 460627"/>
                <a:gd name="connsiteY130" fmla="*/ 59028 h 75893"/>
                <a:gd name="connsiteX131" fmla="*/ 437338 w 460627"/>
                <a:gd name="connsiteY131" fmla="*/ 44693 h 75893"/>
                <a:gd name="connsiteX132" fmla="*/ 437338 w 460627"/>
                <a:gd name="connsiteY132" fmla="*/ 43428 h 75893"/>
                <a:gd name="connsiteX133" fmla="*/ 424174 w 460627"/>
                <a:gd name="connsiteY133" fmla="*/ 29851 h 75893"/>
                <a:gd name="connsiteX134" fmla="*/ 440544 w 460627"/>
                <a:gd name="connsiteY134" fmla="*/ 16022 h 75893"/>
                <a:gd name="connsiteX135" fmla="*/ 440713 w 460627"/>
                <a:gd name="connsiteY135" fmla="*/ 36766 h 75893"/>
                <a:gd name="connsiteX136" fmla="*/ 452274 w 460627"/>
                <a:gd name="connsiteY136" fmla="*/ 36766 h 75893"/>
                <a:gd name="connsiteX137" fmla="*/ 452274 w 460627"/>
                <a:gd name="connsiteY137" fmla="*/ 23190 h 75893"/>
                <a:gd name="connsiteX138" fmla="*/ 440713 w 460627"/>
                <a:gd name="connsiteY138" fmla="*/ 23190 h 75893"/>
                <a:gd name="connsiteX139" fmla="*/ 432444 w 460627"/>
                <a:gd name="connsiteY139" fmla="*/ 30020 h 75893"/>
                <a:gd name="connsiteX140" fmla="*/ 440713 w 460627"/>
                <a:gd name="connsiteY140" fmla="*/ 36766 h 7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60627" h="75893">
                  <a:moveTo>
                    <a:pt x="26834" y="59028"/>
                  </a:moveTo>
                  <a:lnTo>
                    <a:pt x="18311" y="59028"/>
                  </a:lnTo>
                  <a:lnTo>
                    <a:pt x="18311" y="7758"/>
                  </a:lnTo>
                  <a:lnTo>
                    <a:pt x="0" y="7758"/>
                  </a:lnTo>
                  <a:lnTo>
                    <a:pt x="0" y="0"/>
                  </a:lnTo>
                  <a:lnTo>
                    <a:pt x="45145" y="0"/>
                  </a:lnTo>
                  <a:lnTo>
                    <a:pt x="45145" y="7758"/>
                  </a:lnTo>
                  <a:lnTo>
                    <a:pt x="26834" y="7758"/>
                  </a:lnTo>
                  <a:lnTo>
                    <a:pt x="26834" y="59028"/>
                  </a:lnTo>
                  <a:close/>
                  <a:moveTo>
                    <a:pt x="82836" y="34827"/>
                  </a:moveTo>
                  <a:lnTo>
                    <a:pt x="82836" y="39802"/>
                  </a:lnTo>
                  <a:lnTo>
                    <a:pt x="49505" y="39802"/>
                  </a:lnTo>
                  <a:cubicBezTo>
                    <a:pt x="50349" y="48319"/>
                    <a:pt x="55665" y="52451"/>
                    <a:pt x="62584" y="52451"/>
                  </a:cubicBezTo>
                  <a:cubicBezTo>
                    <a:pt x="69082" y="52451"/>
                    <a:pt x="72542" y="49331"/>
                    <a:pt x="73723" y="45283"/>
                  </a:cubicBezTo>
                  <a:lnTo>
                    <a:pt x="82077" y="45283"/>
                  </a:lnTo>
                  <a:cubicBezTo>
                    <a:pt x="80052" y="53968"/>
                    <a:pt x="73301" y="60124"/>
                    <a:pt x="62669" y="60124"/>
                  </a:cubicBezTo>
                  <a:cubicBezTo>
                    <a:pt x="49505" y="60124"/>
                    <a:pt x="41235" y="50511"/>
                    <a:pt x="41235" y="37609"/>
                  </a:cubicBezTo>
                  <a:cubicBezTo>
                    <a:pt x="41235" y="24792"/>
                    <a:pt x="49421" y="14926"/>
                    <a:pt x="62500" y="14926"/>
                  </a:cubicBezTo>
                  <a:cubicBezTo>
                    <a:pt x="74567" y="14926"/>
                    <a:pt x="82836" y="23358"/>
                    <a:pt x="82836" y="34827"/>
                  </a:cubicBezTo>
                  <a:close/>
                  <a:moveTo>
                    <a:pt x="49755" y="33393"/>
                  </a:moveTo>
                  <a:lnTo>
                    <a:pt x="74651" y="33393"/>
                  </a:lnTo>
                  <a:cubicBezTo>
                    <a:pt x="74482" y="27490"/>
                    <a:pt x="70348" y="22346"/>
                    <a:pt x="62584" y="22346"/>
                  </a:cubicBezTo>
                  <a:cubicBezTo>
                    <a:pt x="56171" y="22346"/>
                    <a:pt x="51020" y="25972"/>
                    <a:pt x="49755" y="33393"/>
                  </a:cubicBezTo>
                  <a:close/>
                  <a:moveTo>
                    <a:pt x="93472" y="35332"/>
                  </a:moveTo>
                  <a:lnTo>
                    <a:pt x="93978" y="16022"/>
                  </a:lnTo>
                  <a:lnTo>
                    <a:pt x="125200" y="16022"/>
                  </a:lnTo>
                  <a:lnTo>
                    <a:pt x="125200" y="59028"/>
                  </a:lnTo>
                  <a:lnTo>
                    <a:pt x="116846" y="59028"/>
                  </a:lnTo>
                  <a:lnTo>
                    <a:pt x="116846" y="23864"/>
                  </a:lnTo>
                  <a:lnTo>
                    <a:pt x="101657" y="23864"/>
                  </a:lnTo>
                  <a:lnTo>
                    <a:pt x="101404" y="35332"/>
                  </a:lnTo>
                  <a:cubicBezTo>
                    <a:pt x="101067" y="50764"/>
                    <a:pt x="97860" y="59450"/>
                    <a:pt x="86721" y="59450"/>
                  </a:cubicBezTo>
                  <a:lnTo>
                    <a:pt x="84612" y="59450"/>
                  </a:lnTo>
                  <a:lnTo>
                    <a:pt x="84612" y="51439"/>
                  </a:lnTo>
                  <a:lnTo>
                    <a:pt x="85540" y="51439"/>
                  </a:lnTo>
                  <a:cubicBezTo>
                    <a:pt x="90012" y="51439"/>
                    <a:pt x="93050" y="49415"/>
                    <a:pt x="93472" y="35332"/>
                  </a:cubicBezTo>
                  <a:close/>
                  <a:moveTo>
                    <a:pt x="173647" y="34827"/>
                  </a:moveTo>
                  <a:lnTo>
                    <a:pt x="173647" y="39802"/>
                  </a:lnTo>
                  <a:lnTo>
                    <a:pt x="140315" y="39802"/>
                  </a:lnTo>
                  <a:cubicBezTo>
                    <a:pt x="141159" y="48319"/>
                    <a:pt x="146475" y="52451"/>
                    <a:pt x="153395" y="52451"/>
                  </a:cubicBezTo>
                  <a:cubicBezTo>
                    <a:pt x="159892" y="52451"/>
                    <a:pt x="163352" y="49331"/>
                    <a:pt x="164533" y="45283"/>
                  </a:cubicBezTo>
                  <a:lnTo>
                    <a:pt x="172887" y="45283"/>
                  </a:lnTo>
                  <a:cubicBezTo>
                    <a:pt x="170862" y="53968"/>
                    <a:pt x="164112" y="60124"/>
                    <a:pt x="153479" y="60124"/>
                  </a:cubicBezTo>
                  <a:cubicBezTo>
                    <a:pt x="140315" y="60124"/>
                    <a:pt x="132046" y="50511"/>
                    <a:pt x="132046" y="37609"/>
                  </a:cubicBezTo>
                  <a:cubicBezTo>
                    <a:pt x="132046" y="24792"/>
                    <a:pt x="140231" y="14926"/>
                    <a:pt x="153310" y="14926"/>
                  </a:cubicBezTo>
                  <a:cubicBezTo>
                    <a:pt x="165377" y="14926"/>
                    <a:pt x="173647" y="23358"/>
                    <a:pt x="173647" y="34827"/>
                  </a:cubicBezTo>
                  <a:close/>
                  <a:moveTo>
                    <a:pt x="140569" y="33393"/>
                  </a:moveTo>
                  <a:lnTo>
                    <a:pt x="165462" y="33393"/>
                  </a:lnTo>
                  <a:cubicBezTo>
                    <a:pt x="165293" y="27490"/>
                    <a:pt x="161158" y="22346"/>
                    <a:pt x="153395" y="22346"/>
                  </a:cubicBezTo>
                  <a:cubicBezTo>
                    <a:pt x="146982" y="22346"/>
                    <a:pt x="141834" y="25972"/>
                    <a:pt x="140569" y="33393"/>
                  </a:cubicBezTo>
                  <a:close/>
                  <a:moveTo>
                    <a:pt x="188639" y="59028"/>
                  </a:moveTo>
                  <a:lnTo>
                    <a:pt x="180538" y="59028"/>
                  </a:lnTo>
                  <a:lnTo>
                    <a:pt x="180538" y="16022"/>
                  </a:lnTo>
                  <a:lnTo>
                    <a:pt x="194039" y="16022"/>
                  </a:lnTo>
                  <a:lnTo>
                    <a:pt x="205769" y="49078"/>
                  </a:lnTo>
                  <a:lnTo>
                    <a:pt x="207035" y="49078"/>
                  </a:lnTo>
                  <a:lnTo>
                    <a:pt x="218848" y="16022"/>
                  </a:lnTo>
                  <a:lnTo>
                    <a:pt x="232012" y="16022"/>
                  </a:lnTo>
                  <a:lnTo>
                    <a:pt x="232012" y="59028"/>
                  </a:lnTo>
                  <a:lnTo>
                    <a:pt x="223827" y="59028"/>
                  </a:lnTo>
                  <a:lnTo>
                    <a:pt x="223827" y="25129"/>
                  </a:lnTo>
                  <a:lnTo>
                    <a:pt x="222645" y="25129"/>
                  </a:lnTo>
                  <a:cubicBezTo>
                    <a:pt x="222308" y="26816"/>
                    <a:pt x="222055" y="27912"/>
                    <a:pt x="221380" y="29936"/>
                  </a:cubicBezTo>
                  <a:lnTo>
                    <a:pt x="210832" y="59028"/>
                  </a:lnTo>
                  <a:lnTo>
                    <a:pt x="201718" y="59028"/>
                  </a:lnTo>
                  <a:lnTo>
                    <a:pt x="191255" y="29936"/>
                  </a:lnTo>
                  <a:cubicBezTo>
                    <a:pt x="190580" y="27912"/>
                    <a:pt x="190242" y="26816"/>
                    <a:pt x="189905" y="25129"/>
                  </a:cubicBezTo>
                  <a:lnTo>
                    <a:pt x="188639" y="25129"/>
                  </a:lnTo>
                  <a:lnTo>
                    <a:pt x="188639" y="59028"/>
                  </a:lnTo>
                  <a:close/>
                  <a:moveTo>
                    <a:pt x="280525" y="34827"/>
                  </a:moveTo>
                  <a:lnTo>
                    <a:pt x="280525" y="39802"/>
                  </a:lnTo>
                  <a:lnTo>
                    <a:pt x="247194" y="39802"/>
                  </a:lnTo>
                  <a:cubicBezTo>
                    <a:pt x="248038" y="48319"/>
                    <a:pt x="253354" y="52451"/>
                    <a:pt x="260273" y="52451"/>
                  </a:cubicBezTo>
                  <a:cubicBezTo>
                    <a:pt x="266771" y="52451"/>
                    <a:pt x="270231" y="49331"/>
                    <a:pt x="271412" y="45283"/>
                  </a:cubicBezTo>
                  <a:lnTo>
                    <a:pt x="279766" y="45283"/>
                  </a:lnTo>
                  <a:cubicBezTo>
                    <a:pt x="277741" y="53968"/>
                    <a:pt x="270990" y="60124"/>
                    <a:pt x="260358" y="60124"/>
                  </a:cubicBezTo>
                  <a:cubicBezTo>
                    <a:pt x="247194" y="60124"/>
                    <a:pt x="238924" y="50511"/>
                    <a:pt x="238924" y="37609"/>
                  </a:cubicBezTo>
                  <a:cubicBezTo>
                    <a:pt x="238924" y="24792"/>
                    <a:pt x="247110" y="14926"/>
                    <a:pt x="260189" y="14926"/>
                  </a:cubicBezTo>
                  <a:cubicBezTo>
                    <a:pt x="272256" y="14926"/>
                    <a:pt x="280525" y="23358"/>
                    <a:pt x="280525" y="34827"/>
                  </a:cubicBezTo>
                  <a:close/>
                  <a:moveTo>
                    <a:pt x="247447" y="33393"/>
                  </a:moveTo>
                  <a:lnTo>
                    <a:pt x="272340" y="33393"/>
                  </a:lnTo>
                  <a:cubicBezTo>
                    <a:pt x="272171" y="27490"/>
                    <a:pt x="268037" y="22346"/>
                    <a:pt x="260273" y="22346"/>
                  </a:cubicBezTo>
                  <a:cubicBezTo>
                    <a:pt x="253860" y="22346"/>
                    <a:pt x="248713" y="25972"/>
                    <a:pt x="247447" y="33393"/>
                  </a:cubicBezTo>
                  <a:close/>
                  <a:moveTo>
                    <a:pt x="307099" y="59028"/>
                  </a:moveTo>
                  <a:lnTo>
                    <a:pt x="298830" y="59028"/>
                  </a:lnTo>
                  <a:lnTo>
                    <a:pt x="298830" y="23864"/>
                  </a:lnTo>
                  <a:lnTo>
                    <a:pt x="283641" y="23864"/>
                  </a:lnTo>
                  <a:lnTo>
                    <a:pt x="283641" y="16022"/>
                  </a:lnTo>
                  <a:lnTo>
                    <a:pt x="322204" y="16022"/>
                  </a:lnTo>
                  <a:lnTo>
                    <a:pt x="322204" y="23864"/>
                  </a:lnTo>
                  <a:lnTo>
                    <a:pt x="307099" y="23864"/>
                  </a:lnTo>
                  <a:lnTo>
                    <a:pt x="307099" y="59028"/>
                  </a:lnTo>
                  <a:close/>
                  <a:moveTo>
                    <a:pt x="336232" y="75893"/>
                  </a:moveTo>
                  <a:lnTo>
                    <a:pt x="327963" y="75893"/>
                  </a:lnTo>
                  <a:lnTo>
                    <a:pt x="327963" y="16022"/>
                  </a:lnTo>
                  <a:lnTo>
                    <a:pt x="336232" y="16022"/>
                  </a:lnTo>
                  <a:lnTo>
                    <a:pt x="336232" y="21925"/>
                  </a:lnTo>
                  <a:lnTo>
                    <a:pt x="337498" y="21925"/>
                  </a:lnTo>
                  <a:cubicBezTo>
                    <a:pt x="340620" y="17034"/>
                    <a:pt x="346190" y="14926"/>
                    <a:pt x="351421" y="14926"/>
                  </a:cubicBezTo>
                  <a:cubicBezTo>
                    <a:pt x="360872" y="14926"/>
                    <a:pt x="370914" y="22178"/>
                    <a:pt x="370914" y="37356"/>
                  </a:cubicBezTo>
                  <a:cubicBezTo>
                    <a:pt x="370914" y="53041"/>
                    <a:pt x="360619" y="60124"/>
                    <a:pt x="350831" y="60124"/>
                  </a:cubicBezTo>
                  <a:cubicBezTo>
                    <a:pt x="345430" y="60124"/>
                    <a:pt x="339777" y="58016"/>
                    <a:pt x="336232" y="53209"/>
                  </a:cubicBezTo>
                  <a:lnTo>
                    <a:pt x="336232" y="75893"/>
                  </a:lnTo>
                  <a:close/>
                  <a:moveTo>
                    <a:pt x="349227" y="52198"/>
                  </a:moveTo>
                  <a:cubicBezTo>
                    <a:pt x="355725" y="52198"/>
                    <a:pt x="362476" y="47813"/>
                    <a:pt x="362476" y="37525"/>
                  </a:cubicBezTo>
                  <a:cubicBezTo>
                    <a:pt x="362476" y="27237"/>
                    <a:pt x="355725" y="22852"/>
                    <a:pt x="349227" y="22852"/>
                  </a:cubicBezTo>
                  <a:cubicBezTo>
                    <a:pt x="342646" y="22852"/>
                    <a:pt x="336232" y="27406"/>
                    <a:pt x="336232" y="37525"/>
                  </a:cubicBezTo>
                  <a:cubicBezTo>
                    <a:pt x="336232" y="47644"/>
                    <a:pt x="342646" y="52198"/>
                    <a:pt x="349227" y="52198"/>
                  </a:cubicBezTo>
                  <a:close/>
                  <a:moveTo>
                    <a:pt x="389211" y="59028"/>
                  </a:moveTo>
                  <a:lnTo>
                    <a:pt x="377819" y="59028"/>
                  </a:lnTo>
                  <a:lnTo>
                    <a:pt x="377819" y="16022"/>
                  </a:lnTo>
                  <a:lnTo>
                    <a:pt x="385917" y="16022"/>
                  </a:lnTo>
                  <a:lnTo>
                    <a:pt x="385917" y="48993"/>
                  </a:lnTo>
                  <a:lnTo>
                    <a:pt x="387186" y="48993"/>
                  </a:lnTo>
                  <a:cubicBezTo>
                    <a:pt x="387777" y="47475"/>
                    <a:pt x="388367" y="46126"/>
                    <a:pt x="389295" y="44524"/>
                  </a:cubicBezTo>
                  <a:lnTo>
                    <a:pt x="405750" y="16022"/>
                  </a:lnTo>
                  <a:lnTo>
                    <a:pt x="417142" y="16022"/>
                  </a:lnTo>
                  <a:lnTo>
                    <a:pt x="417142" y="59028"/>
                  </a:lnTo>
                  <a:lnTo>
                    <a:pt x="408957" y="59028"/>
                  </a:lnTo>
                  <a:lnTo>
                    <a:pt x="408957" y="26057"/>
                  </a:lnTo>
                  <a:lnTo>
                    <a:pt x="407775" y="26057"/>
                  </a:lnTo>
                  <a:cubicBezTo>
                    <a:pt x="407185" y="27575"/>
                    <a:pt x="406594" y="28924"/>
                    <a:pt x="405666" y="30526"/>
                  </a:cubicBezTo>
                  <a:lnTo>
                    <a:pt x="389211" y="59028"/>
                  </a:lnTo>
                  <a:close/>
                  <a:moveTo>
                    <a:pt x="440544" y="16022"/>
                  </a:moveTo>
                  <a:lnTo>
                    <a:pt x="460628" y="16022"/>
                  </a:lnTo>
                  <a:lnTo>
                    <a:pt x="460628" y="59028"/>
                  </a:lnTo>
                  <a:lnTo>
                    <a:pt x="452274" y="59028"/>
                  </a:lnTo>
                  <a:lnTo>
                    <a:pt x="452274" y="43681"/>
                  </a:lnTo>
                  <a:lnTo>
                    <a:pt x="447801" y="43681"/>
                  </a:lnTo>
                  <a:lnTo>
                    <a:pt x="434384" y="59028"/>
                  </a:lnTo>
                  <a:lnTo>
                    <a:pt x="424258" y="59028"/>
                  </a:lnTo>
                  <a:lnTo>
                    <a:pt x="437338" y="44693"/>
                  </a:lnTo>
                  <a:lnTo>
                    <a:pt x="437338" y="43428"/>
                  </a:lnTo>
                  <a:cubicBezTo>
                    <a:pt x="428984" y="42331"/>
                    <a:pt x="424174" y="37441"/>
                    <a:pt x="424174" y="29851"/>
                  </a:cubicBezTo>
                  <a:cubicBezTo>
                    <a:pt x="424174" y="21250"/>
                    <a:pt x="430334" y="16022"/>
                    <a:pt x="440544" y="16022"/>
                  </a:cubicBezTo>
                  <a:close/>
                  <a:moveTo>
                    <a:pt x="440713" y="36766"/>
                  </a:moveTo>
                  <a:lnTo>
                    <a:pt x="452274" y="36766"/>
                  </a:lnTo>
                  <a:lnTo>
                    <a:pt x="452274" y="23190"/>
                  </a:lnTo>
                  <a:lnTo>
                    <a:pt x="440713" y="23190"/>
                  </a:lnTo>
                  <a:cubicBezTo>
                    <a:pt x="435397" y="23190"/>
                    <a:pt x="432444" y="25719"/>
                    <a:pt x="432444" y="30020"/>
                  </a:cubicBezTo>
                  <a:cubicBezTo>
                    <a:pt x="432444" y="34236"/>
                    <a:pt x="435397" y="36766"/>
                    <a:pt x="440713" y="36766"/>
                  </a:cubicBezTo>
                  <a:close/>
                </a:path>
              </a:pathLst>
            </a:custGeom>
            <a:solidFill>
              <a:srgbClr val="5B9CF1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1A36724B-A970-4F57-A65F-2F897E291475}"/>
                </a:ext>
              </a:extLst>
            </p:cNvPr>
            <p:cNvSpPr/>
            <p:nvPr/>
          </p:nvSpPr>
          <p:spPr>
            <a:xfrm>
              <a:off x="6737947" y="2109311"/>
              <a:ext cx="1378261" cy="400546"/>
            </a:xfrm>
            <a:custGeom>
              <a:avLst/>
              <a:gdLst>
                <a:gd name="connsiteX0" fmla="*/ 1324994 w 1378261"/>
                <a:gd name="connsiteY0" fmla="*/ 0 h 400546"/>
                <a:gd name="connsiteX1" fmla="*/ 53267 w 1378261"/>
                <a:gd name="connsiteY1" fmla="*/ 0 h 400546"/>
                <a:gd name="connsiteX2" fmla="*/ 0 w 1378261"/>
                <a:gd name="connsiteY2" fmla="*/ 52967 h 400546"/>
                <a:gd name="connsiteX3" fmla="*/ 0 w 1378261"/>
                <a:gd name="connsiteY3" fmla="*/ 347580 h 400546"/>
                <a:gd name="connsiteX4" fmla="*/ 53267 w 1378261"/>
                <a:gd name="connsiteY4" fmla="*/ 400547 h 400546"/>
                <a:gd name="connsiteX5" fmla="*/ 1324994 w 1378261"/>
                <a:gd name="connsiteY5" fmla="*/ 400547 h 400546"/>
                <a:gd name="connsiteX6" fmla="*/ 1378261 w 1378261"/>
                <a:gd name="connsiteY6" fmla="*/ 347580 h 400546"/>
                <a:gd name="connsiteX7" fmla="*/ 1378261 w 1378261"/>
                <a:gd name="connsiteY7" fmla="*/ 52967 h 400546"/>
                <a:gd name="connsiteX8" fmla="*/ 1324994 w 1378261"/>
                <a:gd name="connsiteY8" fmla="*/ 0 h 40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8261" h="400546">
                  <a:moveTo>
                    <a:pt x="1324994" y="0"/>
                  </a:moveTo>
                  <a:lnTo>
                    <a:pt x="53267" y="0"/>
                  </a:lnTo>
                  <a:cubicBezTo>
                    <a:pt x="23849" y="0"/>
                    <a:pt x="0" y="23713"/>
                    <a:pt x="0" y="52967"/>
                  </a:cubicBezTo>
                  <a:lnTo>
                    <a:pt x="0" y="347580"/>
                  </a:lnTo>
                  <a:cubicBezTo>
                    <a:pt x="0" y="376834"/>
                    <a:pt x="23849" y="400547"/>
                    <a:pt x="53267" y="400547"/>
                  </a:cubicBezTo>
                  <a:lnTo>
                    <a:pt x="1324994" y="400547"/>
                  </a:lnTo>
                  <a:cubicBezTo>
                    <a:pt x="1354412" y="400547"/>
                    <a:pt x="1378261" y="376834"/>
                    <a:pt x="1378261" y="347580"/>
                  </a:cubicBezTo>
                  <a:lnTo>
                    <a:pt x="1378261" y="52967"/>
                  </a:lnTo>
                  <a:cubicBezTo>
                    <a:pt x="1378261" y="23713"/>
                    <a:pt x="1354412" y="0"/>
                    <a:pt x="1324994" y="0"/>
                  </a:cubicBezTo>
                  <a:close/>
                </a:path>
              </a:pathLst>
            </a:custGeom>
            <a:noFill/>
            <a:ln w="7028" cap="rnd">
              <a:solidFill>
                <a:srgbClr val="FFFF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968A0E2B-453A-97E7-61B9-50ED76E17C5B}"/>
                </a:ext>
              </a:extLst>
            </p:cNvPr>
            <p:cNvSpPr/>
            <p:nvPr/>
          </p:nvSpPr>
          <p:spPr>
            <a:xfrm>
              <a:off x="6880878" y="2180285"/>
              <a:ext cx="1086217" cy="272652"/>
            </a:xfrm>
            <a:custGeom>
              <a:avLst/>
              <a:gdLst>
                <a:gd name="connsiteX0" fmla="*/ 172673 w 1086217"/>
                <a:gd name="connsiteY0" fmla="*/ 71508 h 272652"/>
                <a:gd name="connsiteX1" fmla="*/ 164657 w 1086217"/>
                <a:gd name="connsiteY1" fmla="*/ 71508 h 272652"/>
                <a:gd name="connsiteX2" fmla="*/ 164657 w 1086217"/>
                <a:gd name="connsiteY2" fmla="*/ 51354 h 272652"/>
                <a:gd name="connsiteX3" fmla="*/ 170985 w 1086217"/>
                <a:gd name="connsiteY3" fmla="*/ 51354 h 272652"/>
                <a:gd name="connsiteX4" fmla="*/ 177398 w 1086217"/>
                <a:gd name="connsiteY4" fmla="*/ 22431 h 272652"/>
                <a:gd name="connsiteX5" fmla="*/ 177905 w 1086217"/>
                <a:gd name="connsiteY5" fmla="*/ 0 h 272652"/>
                <a:gd name="connsiteX6" fmla="*/ 215708 w 1086217"/>
                <a:gd name="connsiteY6" fmla="*/ 0 h 272652"/>
                <a:gd name="connsiteX7" fmla="*/ 215708 w 1086217"/>
                <a:gd name="connsiteY7" fmla="*/ 51354 h 272652"/>
                <a:gd name="connsiteX8" fmla="*/ 223725 w 1086217"/>
                <a:gd name="connsiteY8" fmla="*/ 51354 h 272652"/>
                <a:gd name="connsiteX9" fmla="*/ 223725 w 1086217"/>
                <a:gd name="connsiteY9" fmla="*/ 71508 h 272652"/>
                <a:gd name="connsiteX10" fmla="*/ 215708 w 1086217"/>
                <a:gd name="connsiteY10" fmla="*/ 71508 h 272652"/>
                <a:gd name="connsiteX11" fmla="*/ 215708 w 1086217"/>
                <a:gd name="connsiteY11" fmla="*/ 59028 h 272652"/>
                <a:gd name="connsiteX12" fmla="*/ 172673 w 1086217"/>
                <a:gd name="connsiteY12" fmla="*/ 59028 h 272652"/>
                <a:gd name="connsiteX13" fmla="*/ 172673 w 1086217"/>
                <a:gd name="connsiteY13" fmla="*/ 71508 h 272652"/>
                <a:gd name="connsiteX14" fmla="*/ 180099 w 1086217"/>
                <a:gd name="connsiteY14" fmla="*/ 51354 h 272652"/>
                <a:gd name="connsiteX15" fmla="*/ 207270 w 1086217"/>
                <a:gd name="connsiteY15" fmla="*/ 51354 h 272652"/>
                <a:gd name="connsiteX16" fmla="*/ 207270 w 1086217"/>
                <a:gd name="connsiteY16" fmla="*/ 7674 h 272652"/>
                <a:gd name="connsiteX17" fmla="*/ 185837 w 1086217"/>
                <a:gd name="connsiteY17" fmla="*/ 7674 h 272652"/>
                <a:gd name="connsiteX18" fmla="*/ 185499 w 1086217"/>
                <a:gd name="connsiteY18" fmla="*/ 23189 h 272652"/>
                <a:gd name="connsiteX19" fmla="*/ 180099 w 1086217"/>
                <a:gd name="connsiteY19" fmla="*/ 51354 h 272652"/>
                <a:gd name="connsiteX20" fmla="*/ 267949 w 1086217"/>
                <a:gd name="connsiteY20" fmla="*/ 34826 h 272652"/>
                <a:gd name="connsiteX21" fmla="*/ 267949 w 1086217"/>
                <a:gd name="connsiteY21" fmla="*/ 39802 h 272652"/>
                <a:gd name="connsiteX22" fmla="*/ 234617 w 1086217"/>
                <a:gd name="connsiteY22" fmla="*/ 39802 h 272652"/>
                <a:gd name="connsiteX23" fmla="*/ 247697 w 1086217"/>
                <a:gd name="connsiteY23" fmla="*/ 52450 h 272652"/>
                <a:gd name="connsiteX24" fmla="*/ 258835 w 1086217"/>
                <a:gd name="connsiteY24" fmla="*/ 45283 h 272652"/>
                <a:gd name="connsiteX25" fmla="*/ 267189 w 1086217"/>
                <a:gd name="connsiteY25" fmla="*/ 45283 h 272652"/>
                <a:gd name="connsiteX26" fmla="*/ 247781 w 1086217"/>
                <a:gd name="connsiteY26" fmla="*/ 60124 h 272652"/>
                <a:gd name="connsiteX27" fmla="*/ 226348 w 1086217"/>
                <a:gd name="connsiteY27" fmla="*/ 37609 h 272652"/>
                <a:gd name="connsiteX28" fmla="*/ 247613 w 1086217"/>
                <a:gd name="connsiteY28" fmla="*/ 14926 h 272652"/>
                <a:gd name="connsiteX29" fmla="*/ 267949 w 1086217"/>
                <a:gd name="connsiteY29" fmla="*/ 34826 h 272652"/>
                <a:gd name="connsiteX30" fmla="*/ 234871 w 1086217"/>
                <a:gd name="connsiteY30" fmla="*/ 33393 h 272652"/>
                <a:gd name="connsiteX31" fmla="*/ 259764 w 1086217"/>
                <a:gd name="connsiteY31" fmla="*/ 33393 h 272652"/>
                <a:gd name="connsiteX32" fmla="*/ 247697 w 1086217"/>
                <a:gd name="connsiteY32" fmla="*/ 22346 h 272652"/>
                <a:gd name="connsiteX33" fmla="*/ 234871 w 1086217"/>
                <a:gd name="connsiteY33" fmla="*/ 33393 h 272652"/>
                <a:gd name="connsiteX34" fmla="*/ 330537 w 1086217"/>
                <a:gd name="connsiteY34" fmla="*/ 37525 h 272652"/>
                <a:gd name="connsiteX35" fmla="*/ 305897 w 1086217"/>
                <a:gd name="connsiteY35" fmla="*/ 60124 h 272652"/>
                <a:gd name="connsiteX36" fmla="*/ 305897 w 1086217"/>
                <a:gd name="connsiteY36" fmla="*/ 75893 h 272652"/>
                <a:gd name="connsiteX37" fmla="*/ 297796 w 1086217"/>
                <a:gd name="connsiteY37" fmla="*/ 75893 h 272652"/>
                <a:gd name="connsiteX38" fmla="*/ 297796 w 1086217"/>
                <a:gd name="connsiteY38" fmla="*/ 60124 h 272652"/>
                <a:gd name="connsiteX39" fmla="*/ 273156 w 1086217"/>
                <a:gd name="connsiteY39" fmla="*/ 37525 h 272652"/>
                <a:gd name="connsiteX40" fmla="*/ 297796 w 1086217"/>
                <a:gd name="connsiteY40" fmla="*/ 14926 h 272652"/>
                <a:gd name="connsiteX41" fmla="*/ 297796 w 1086217"/>
                <a:gd name="connsiteY41" fmla="*/ 0 h 272652"/>
                <a:gd name="connsiteX42" fmla="*/ 305897 w 1086217"/>
                <a:gd name="connsiteY42" fmla="*/ 0 h 272652"/>
                <a:gd name="connsiteX43" fmla="*/ 305897 w 1086217"/>
                <a:gd name="connsiteY43" fmla="*/ 14926 h 272652"/>
                <a:gd name="connsiteX44" fmla="*/ 330537 w 1086217"/>
                <a:gd name="connsiteY44" fmla="*/ 37525 h 272652"/>
                <a:gd name="connsiteX45" fmla="*/ 281594 w 1086217"/>
                <a:gd name="connsiteY45" fmla="*/ 37525 h 272652"/>
                <a:gd name="connsiteX46" fmla="*/ 297796 w 1086217"/>
                <a:gd name="connsiteY46" fmla="*/ 52198 h 272652"/>
                <a:gd name="connsiteX47" fmla="*/ 297796 w 1086217"/>
                <a:gd name="connsiteY47" fmla="*/ 22852 h 272652"/>
                <a:gd name="connsiteX48" fmla="*/ 281594 w 1086217"/>
                <a:gd name="connsiteY48" fmla="*/ 37525 h 272652"/>
                <a:gd name="connsiteX49" fmla="*/ 305897 w 1086217"/>
                <a:gd name="connsiteY49" fmla="*/ 22852 h 272652"/>
                <a:gd name="connsiteX50" fmla="*/ 305897 w 1086217"/>
                <a:gd name="connsiteY50" fmla="*/ 52198 h 272652"/>
                <a:gd name="connsiteX51" fmla="*/ 322014 w 1086217"/>
                <a:gd name="connsiteY51" fmla="*/ 37525 h 272652"/>
                <a:gd name="connsiteX52" fmla="*/ 305897 w 1086217"/>
                <a:gd name="connsiteY52" fmla="*/ 22852 h 272652"/>
                <a:gd name="connsiteX53" fmla="*/ 377303 w 1086217"/>
                <a:gd name="connsiteY53" fmla="*/ 34826 h 272652"/>
                <a:gd name="connsiteX54" fmla="*/ 377303 w 1086217"/>
                <a:gd name="connsiteY54" fmla="*/ 39802 h 272652"/>
                <a:gd name="connsiteX55" fmla="*/ 343971 w 1086217"/>
                <a:gd name="connsiteY55" fmla="*/ 39802 h 272652"/>
                <a:gd name="connsiteX56" fmla="*/ 357051 w 1086217"/>
                <a:gd name="connsiteY56" fmla="*/ 52450 h 272652"/>
                <a:gd name="connsiteX57" fmla="*/ 368189 w 1086217"/>
                <a:gd name="connsiteY57" fmla="*/ 45283 h 272652"/>
                <a:gd name="connsiteX58" fmla="*/ 376543 w 1086217"/>
                <a:gd name="connsiteY58" fmla="*/ 45283 h 272652"/>
                <a:gd name="connsiteX59" fmla="*/ 357135 w 1086217"/>
                <a:gd name="connsiteY59" fmla="*/ 60124 h 272652"/>
                <a:gd name="connsiteX60" fmla="*/ 335702 w 1086217"/>
                <a:gd name="connsiteY60" fmla="*/ 37609 h 272652"/>
                <a:gd name="connsiteX61" fmla="*/ 356966 w 1086217"/>
                <a:gd name="connsiteY61" fmla="*/ 14926 h 272652"/>
                <a:gd name="connsiteX62" fmla="*/ 377303 w 1086217"/>
                <a:gd name="connsiteY62" fmla="*/ 34826 h 272652"/>
                <a:gd name="connsiteX63" fmla="*/ 344224 w 1086217"/>
                <a:gd name="connsiteY63" fmla="*/ 33393 h 272652"/>
                <a:gd name="connsiteX64" fmla="*/ 369117 w 1086217"/>
                <a:gd name="connsiteY64" fmla="*/ 33393 h 272652"/>
                <a:gd name="connsiteX65" fmla="*/ 357051 w 1086217"/>
                <a:gd name="connsiteY65" fmla="*/ 22346 h 272652"/>
                <a:gd name="connsiteX66" fmla="*/ 344224 w 1086217"/>
                <a:gd name="connsiteY66" fmla="*/ 33393 h 272652"/>
                <a:gd name="connsiteX67" fmla="*/ 401830 w 1086217"/>
                <a:gd name="connsiteY67" fmla="*/ 37019 h 272652"/>
                <a:gd name="connsiteX68" fmla="*/ 421070 w 1086217"/>
                <a:gd name="connsiteY68" fmla="*/ 59028 h 272652"/>
                <a:gd name="connsiteX69" fmla="*/ 410522 w 1086217"/>
                <a:gd name="connsiteY69" fmla="*/ 59028 h 272652"/>
                <a:gd name="connsiteX70" fmla="*/ 392464 w 1086217"/>
                <a:gd name="connsiteY70" fmla="*/ 37778 h 272652"/>
                <a:gd name="connsiteX71" fmla="*/ 392464 w 1086217"/>
                <a:gd name="connsiteY71" fmla="*/ 59028 h 272652"/>
                <a:gd name="connsiteX72" fmla="*/ 384194 w 1086217"/>
                <a:gd name="connsiteY72" fmla="*/ 59028 h 272652"/>
                <a:gd name="connsiteX73" fmla="*/ 384194 w 1086217"/>
                <a:gd name="connsiteY73" fmla="*/ 16022 h 272652"/>
                <a:gd name="connsiteX74" fmla="*/ 392464 w 1086217"/>
                <a:gd name="connsiteY74" fmla="*/ 16022 h 272652"/>
                <a:gd name="connsiteX75" fmla="*/ 392464 w 1086217"/>
                <a:gd name="connsiteY75" fmla="*/ 35079 h 272652"/>
                <a:gd name="connsiteX76" fmla="*/ 409931 w 1086217"/>
                <a:gd name="connsiteY76" fmla="*/ 16022 h 272652"/>
                <a:gd name="connsiteX77" fmla="*/ 420141 w 1086217"/>
                <a:gd name="connsiteY77" fmla="*/ 16022 h 272652"/>
                <a:gd name="connsiteX78" fmla="*/ 401830 w 1086217"/>
                <a:gd name="connsiteY78" fmla="*/ 35838 h 272652"/>
                <a:gd name="connsiteX79" fmla="*/ 401830 w 1086217"/>
                <a:gd name="connsiteY79" fmla="*/ 37019 h 272652"/>
                <a:gd name="connsiteX80" fmla="*/ 446068 w 1086217"/>
                <a:gd name="connsiteY80" fmla="*/ 59028 h 272652"/>
                <a:gd name="connsiteX81" fmla="*/ 437798 w 1086217"/>
                <a:gd name="connsiteY81" fmla="*/ 59028 h 272652"/>
                <a:gd name="connsiteX82" fmla="*/ 437798 w 1086217"/>
                <a:gd name="connsiteY82" fmla="*/ 23864 h 272652"/>
                <a:gd name="connsiteX83" fmla="*/ 422609 w 1086217"/>
                <a:gd name="connsiteY83" fmla="*/ 23864 h 272652"/>
                <a:gd name="connsiteX84" fmla="*/ 422609 w 1086217"/>
                <a:gd name="connsiteY84" fmla="*/ 16022 h 272652"/>
                <a:gd name="connsiteX85" fmla="*/ 461173 w 1086217"/>
                <a:gd name="connsiteY85" fmla="*/ 16022 h 272652"/>
                <a:gd name="connsiteX86" fmla="*/ 461173 w 1086217"/>
                <a:gd name="connsiteY86" fmla="*/ 23864 h 272652"/>
                <a:gd name="connsiteX87" fmla="*/ 446068 w 1086217"/>
                <a:gd name="connsiteY87" fmla="*/ 23864 h 272652"/>
                <a:gd name="connsiteX88" fmla="*/ 446068 w 1086217"/>
                <a:gd name="connsiteY88" fmla="*/ 59028 h 272652"/>
                <a:gd name="connsiteX89" fmla="*/ 475198 w 1086217"/>
                <a:gd name="connsiteY89" fmla="*/ 59028 h 272652"/>
                <a:gd name="connsiteX90" fmla="*/ 466928 w 1086217"/>
                <a:gd name="connsiteY90" fmla="*/ 59028 h 272652"/>
                <a:gd name="connsiteX91" fmla="*/ 466928 w 1086217"/>
                <a:gd name="connsiteY91" fmla="*/ 16022 h 272652"/>
                <a:gd name="connsiteX92" fmla="*/ 475198 w 1086217"/>
                <a:gd name="connsiteY92" fmla="*/ 16022 h 272652"/>
                <a:gd name="connsiteX93" fmla="*/ 475198 w 1086217"/>
                <a:gd name="connsiteY93" fmla="*/ 32634 h 272652"/>
                <a:gd name="connsiteX94" fmla="*/ 496716 w 1086217"/>
                <a:gd name="connsiteY94" fmla="*/ 32634 h 272652"/>
                <a:gd name="connsiteX95" fmla="*/ 496716 w 1086217"/>
                <a:gd name="connsiteY95" fmla="*/ 16022 h 272652"/>
                <a:gd name="connsiteX96" fmla="*/ 504985 w 1086217"/>
                <a:gd name="connsiteY96" fmla="*/ 16022 h 272652"/>
                <a:gd name="connsiteX97" fmla="*/ 504985 w 1086217"/>
                <a:gd name="connsiteY97" fmla="*/ 59028 h 272652"/>
                <a:gd name="connsiteX98" fmla="*/ 496716 w 1086217"/>
                <a:gd name="connsiteY98" fmla="*/ 59028 h 272652"/>
                <a:gd name="connsiteX99" fmla="*/ 496716 w 1086217"/>
                <a:gd name="connsiteY99" fmla="*/ 40476 h 272652"/>
                <a:gd name="connsiteX100" fmla="*/ 475198 w 1086217"/>
                <a:gd name="connsiteY100" fmla="*/ 40476 h 272652"/>
                <a:gd name="connsiteX101" fmla="*/ 475198 w 1086217"/>
                <a:gd name="connsiteY101" fmla="*/ 59028 h 272652"/>
                <a:gd name="connsiteX102" fmla="*/ 521841 w 1086217"/>
                <a:gd name="connsiteY102" fmla="*/ 30695 h 272652"/>
                <a:gd name="connsiteX103" fmla="*/ 531967 w 1086217"/>
                <a:gd name="connsiteY103" fmla="*/ 30695 h 272652"/>
                <a:gd name="connsiteX104" fmla="*/ 548337 w 1086217"/>
                <a:gd name="connsiteY104" fmla="*/ 44861 h 272652"/>
                <a:gd name="connsiteX105" fmla="*/ 531967 w 1086217"/>
                <a:gd name="connsiteY105" fmla="*/ 59028 h 272652"/>
                <a:gd name="connsiteX106" fmla="*/ 513571 w 1086217"/>
                <a:gd name="connsiteY106" fmla="*/ 59028 h 272652"/>
                <a:gd name="connsiteX107" fmla="*/ 513571 w 1086217"/>
                <a:gd name="connsiteY107" fmla="*/ 16022 h 272652"/>
                <a:gd name="connsiteX108" fmla="*/ 521841 w 1086217"/>
                <a:gd name="connsiteY108" fmla="*/ 16022 h 272652"/>
                <a:gd name="connsiteX109" fmla="*/ 521841 w 1086217"/>
                <a:gd name="connsiteY109" fmla="*/ 30695 h 272652"/>
                <a:gd name="connsiteX110" fmla="*/ 553147 w 1086217"/>
                <a:gd name="connsiteY110" fmla="*/ 59028 h 272652"/>
                <a:gd name="connsiteX111" fmla="*/ 553147 w 1086217"/>
                <a:gd name="connsiteY111" fmla="*/ 16022 h 272652"/>
                <a:gd name="connsiteX112" fmla="*/ 561417 w 1086217"/>
                <a:gd name="connsiteY112" fmla="*/ 16022 h 272652"/>
                <a:gd name="connsiteX113" fmla="*/ 561417 w 1086217"/>
                <a:gd name="connsiteY113" fmla="*/ 59028 h 272652"/>
                <a:gd name="connsiteX114" fmla="*/ 553147 w 1086217"/>
                <a:gd name="connsiteY114" fmla="*/ 59028 h 272652"/>
                <a:gd name="connsiteX115" fmla="*/ 521841 w 1086217"/>
                <a:gd name="connsiteY115" fmla="*/ 51860 h 272652"/>
                <a:gd name="connsiteX116" fmla="*/ 531967 w 1086217"/>
                <a:gd name="connsiteY116" fmla="*/ 51860 h 272652"/>
                <a:gd name="connsiteX117" fmla="*/ 540068 w 1086217"/>
                <a:gd name="connsiteY117" fmla="*/ 44861 h 272652"/>
                <a:gd name="connsiteX118" fmla="*/ 531967 w 1086217"/>
                <a:gd name="connsiteY118" fmla="*/ 37862 h 272652"/>
                <a:gd name="connsiteX119" fmla="*/ 521841 w 1086217"/>
                <a:gd name="connsiteY119" fmla="*/ 37862 h 272652"/>
                <a:gd name="connsiteX120" fmla="*/ 521841 w 1086217"/>
                <a:gd name="connsiteY120" fmla="*/ 51860 h 272652"/>
                <a:gd name="connsiteX121" fmla="*/ 609934 w 1086217"/>
                <a:gd name="connsiteY121" fmla="*/ 34826 h 272652"/>
                <a:gd name="connsiteX122" fmla="*/ 609934 w 1086217"/>
                <a:gd name="connsiteY122" fmla="*/ 39802 h 272652"/>
                <a:gd name="connsiteX123" fmla="*/ 576602 w 1086217"/>
                <a:gd name="connsiteY123" fmla="*/ 39802 h 272652"/>
                <a:gd name="connsiteX124" fmla="*/ 589681 w 1086217"/>
                <a:gd name="connsiteY124" fmla="*/ 52450 h 272652"/>
                <a:gd name="connsiteX125" fmla="*/ 600820 w 1086217"/>
                <a:gd name="connsiteY125" fmla="*/ 45283 h 272652"/>
                <a:gd name="connsiteX126" fmla="*/ 609174 w 1086217"/>
                <a:gd name="connsiteY126" fmla="*/ 45283 h 272652"/>
                <a:gd name="connsiteX127" fmla="*/ 589766 w 1086217"/>
                <a:gd name="connsiteY127" fmla="*/ 60124 h 272652"/>
                <a:gd name="connsiteX128" fmla="*/ 568332 w 1086217"/>
                <a:gd name="connsiteY128" fmla="*/ 37609 h 272652"/>
                <a:gd name="connsiteX129" fmla="*/ 589597 w 1086217"/>
                <a:gd name="connsiteY129" fmla="*/ 14926 h 272652"/>
                <a:gd name="connsiteX130" fmla="*/ 609934 w 1086217"/>
                <a:gd name="connsiteY130" fmla="*/ 34826 h 272652"/>
                <a:gd name="connsiteX131" fmla="*/ 576855 w 1086217"/>
                <a:gd name="connsiteY131" fmla="*/ 33393 h 272652"/>
                <a:gd name="connsiteX132" fmla="*/ 601748 w 1086217"/>
                <a:gd name="connsiteY132" fmla="*/ 33393 h 272652"/>
                <a:gd name="connsiteX133" fmla="*/ 589681 w 1086217"/>
                <a:gd name="connsiteY133" fmla="*/ 22346 h 272652"/>
                <a:gd name="connsiteX134" fmla="*/ 576855 w 1086217"/>
                <a:gd name="connsiteY134" fmla="*/ 33393 h 272652"/>
                <a:gd name="connsiteX135" fmla="*/ 672514 w 1086217"/>
                <a:gd name="connsiteY135" fmla="*/ 16022 h 272652"/>
                <a:gd name="connsiteX136" fmla="*/ 672514 w 1086217"/>
                <a:gd name="connsiteY136" fmla="*/ 51186 h 272652"/>
                <a:gd name="connsiteX137" fmla="*/ 679096 w 1086217"/>
                <a:gd name="connsiteY137" fmla="*/ 51186 h 272652"/>
                <a:gd name="connsiteX138" fmla="*/ 679096 w 1086217"/>
                <a:gd name="connsiteY138" fmla="*/ 69653 h 272652"/>
                <a:gd name="connsiteX139" fmla="*/ 671080 w 1086217"/>
                <a:gd name="connsiteY139" fmla="*/ 69653 h 272652"/>
                <a:gd name="connsiteX140" fmla="*/ 671080 w 1086217"/>
                <a:gd name="connsiteY140" fmla="*/ 59028 h 272652"/>
                <a:gd name="connsiteX141" fmla="*/ 638592 w 1086217"/>
                <a:gd name="connsiteY141" fmla="*/ 59028 h 272652"/>
                <a:gd name="connsiteX142" fmla="*/ 638592 w 1086217"/>
                <a:gd name="connsiteY142" fmla="*/ 69653 h 272652"/>
                <a:gd name="connsiteX143" fmla="*/ 630660 w 1086217"/>
                <a:gd name="connsiteY143" fmla="*/ 69653 h 272652"/>
                <a:gd name="connsiteX144" fmla="*/ 630660 w 1086217"/>
                <a:gd name="connsiteY144" fmla="*/ 51186 h 272652"/>
                <a:gd name="connsiteX145" fmla="*/ 635808 w 1086217"/>
                <a:gd name="connsiteY145" fmla="*/ 51186 h 272652"/>
                <a:gd name="connsiteX146" fmla="*/ 640955 w 1086217"/>
                <a:gd name="connsiteY146" fmla="*/ 30526 h 272652"/>
                <a:gd name="connsiteX147" fmla="*/ 641293 w 1086217"/>
                <a:gd name="connsiteY147" fmla="*/ 16022 h 272652"/>
                <a:gd name="connsiteX148" fmla="*/ 672514 w 1086217"/>
                <a:gd name="connsiteY148" fmla="*/ 16022 h 272652"/>
                <a:gd name="connsiteX149" fmla="*/ 644583 w 1086217"/>
                <a:gd name="connsiteY149" fmla="*/ 51186 h 272652"/>
                <a:gd name="connsiteX150" fmla="*/ 664160 w 1086217"/>
                <a:gd name="connsiteY150" fmla="*/ 51186 h 272652"/>
                <a:gd name="connsiteX151" fmla="*/ 664160 w 1086217"/>
                <a:gd name="connsiteY151" fmla="*/ 23864 h 272652"/>
                <a:gd name="connsiteX152" fmla="*/ 648803 w 1086217"/>
                <a:gd name="connsiteY152" fmla="*/ 23864 h 272652"/>
                <a:gd name="connsiteX153" fmla="*/ 648634 w 1086217"/>
                <a:gd name="connsiteY153" fmla="*/ 31622 h 272652"/>
                <a:gd name="connsiteX154" fmla="*/ 644583 w 1086217"/>
                <a:gd name="connsiteY154" fmla="*/ 51186 h 272652"/>
                <a:gd name="connsiteX155" fmla="*/ 702882 w 1086217"/>
                <a:gd name="connsiteY155" fmla="*/ 14926 h 272652"/>
                <a:gd name="connsiteX156" fmla="*/ 720518 w 1086217"/>
                <a:gd name="connsiteY156" fmla="*/ 30189 h 272652"/>
                <a:gd name="connsiteX157" fmla="*/ 720518 w 1086217"/>
                <a:gd name="connsiteY157" fmla="*/ 59028 h 272652"/>
                <a:gd name="connsiteX158" fmla="*/ 712248 w 1086217"/>
                <a:gd name="connsiteY158" fmla="*/ 59028 h 272652"/>
                <a:gd name="connsiteX159" fmla="*/ 712248 w 1086217"/>
                <a:gd name="connsiteY159" fmla="*/ 54980 h 272652"/>
                <a:gd name="connsiteX160" fmla="*/ 710983 w 1086217"/>
                <a:gd name="connsiteY160" fmla="*/ 54980 h 272652"/>
                <a:gd name="connsiteX161" fmla="*/ 697650 w 1086217"/>
                <a:gd name="connsiteY161" fmla="*/ 60124 h 272652"/>
                <a:gd name="connsiteX162" fmla="*/ 682208 w 1086217"/>
                <a:gd name="connsiteY162" fmla="*/ 46969 h 272652"/>
                <a:gd name="connsiteX163" fmla="*/ 698156 w 1086217"/>
                <a:gd name="connsiteY163" fmla="*/ 33646 h 272652"/>
                <a:gd name="connsiteX164" fmla="*/ 712248 w 1086217"/>
                <a:gd name="connsiteY164" fmla="*/ 33646 h 272652"/>
                <a:gd name="connsiteX165" fmla="*/ 712248 w 1086217"/>
                <a:gd name="connsiteY165" fmla="*/ 30610 h 272652"/>
                <a:gd name="connsiteX166" fmla="*/ 702797 w 1086217"/>
                <a:gd name="connsiteY166" fmla="*/ 22599 h 272652"/>
                <a:gd name="connsiteX167" fmla="*/ 692756 w 1086217"/>
                <a:gd name="connsiteY167" fmla="*/ 29430 h 272652"/>
                <a:gd name="connsiteX168" fmla="*/ 683980 w 1086217"/>
                <a:gd name="connsiteY168" fmla="*/ 29430 h 272652"/>
                <a:gd name="connsiteX169" fmla="*/ 702882 w 1086217"/>
                <a:gd name="connsiteY169" fmla="*/ 14926 h 272652"/>
                <a:gd name="connsiteX170" fmla="*/ 699253 w 1086217"/>
                <a:gd name="connsiteY170" fmla="*/ 52956 h 272652"/>
                <a:gd name="connsiteX171" fmla="*/ 712248 w 1086217"/>
                <a:gd name="connsiteY171" fmla="*/ 46210 h 272652"/>
                <a:gd name="connsiteX172" fmla="*/ 712248 w 1086217"/>
                <a:gd name="connsiteY172" fmla="*/ 40055 h 272652"/>
                <a:gd name="connsiteX173" fmla="*/ 698747 w 1086217"/>
                <a:gd name="connsiteY173" fmla="*/ 40055 h 272652"/>
                <a:gd name="connsiteX174" fmla="*/ 690731 w 1086217"/>
                <a:gd name="connsiteY174" fmla="*/ 46379 h 272652"/>
                <a:gd name="connsiteX175" fmla="*/ 699253 w 1086217"/>
                <a:gd name="connsiteY175" fmla="*/ 52956 h 272652"/>
                <a:gd name="connsiteX176" fmla="*/ 737166 w 1086217"/>
                <a:gd name="connsiteY176" fmla="*/ 59028 h 272652"/>
                <a:gd name="connsiteX177" fmla="*/ 728896 w 1086217"/>
                <a:gd name="connsiteY177" fmla="*/ 59028 h 272652"/>
                <a:gd name="connsiteX178" fmla="*/ 728896 w 1086217"/>
                <a:gd name="connsiteY178" fmla="*/ 16022 h 272652"/>
                <a:gd name="connsiteX179" fmla="*/ 737166 w 1086217"/>
                <a:gd name="connsiteY179" fmla="*/ 16022 h 272652"/>
                <a:gd name="connsiteX180" fmla="*/ 737166 w 1086217"/>
                <a:gd name="connsiteY180" fmla="*/ 32634 h 272652"/>
                <a:gd name="connsiteX181" fmla="*/ 758684 w 1086217"/>
                <a:gd name="connsiteY181" fmla="*/ 32634 h 272652"/>
                <a:gd name="connsiteX182" fmla="*/ 758684 w 1086217"/>
                <a:gd name="connsiteY182" fmla="*/ 16022 h 272652"/>
                <a:gd name="connsiteX183" fmla="*/ 766953 w 1086217"/>
                <a:gd name="connsiteY183" fmla="*/ 16022 h 272652"/>
                <a:gd name="connsiteX184" fmla="*/ 766953 w 1086217"/>
                <a:gd name="connsiteY184" fmla="*/ 59028 h 272652"/>
                <a:gd name="connsiteX185" fmla="*/ 758684 w 1086217"/>
                <a:gd name="connsiteY185" fmla="*/ 59028 h 272652"/>
                <a:gd name="connsiteX186" fmla="*/ 758684 w 1086217"/>
                <a:gd name="connsiteY186" fmla="*/ 40476 h 272652"/>
                <a:gd name="connsiteX187" fmla="*/ 737166 w 1086217"/>
                <a:gd name="connsiteY187" fmla="*/ 40476 h 272652"/>
                <a:gd name="connsiteX188" fmla="*/ 737166 w 1086217"/>
                <a:gd name="connsiteY188" fmla="*/ 59028 h 272652"/>
                <a:gd name="connsiteX189" fmla="*/ 783809 w 1086217"/>
                <a:gd name="connsiteY189" fmla="*/ 59028 h 272652"/>
                <a:gd name="connsiteX190" fmla="*/ 775539 w 1086217"/>
                <a:gd name="connsiteY190" fmla="*/ 59028 h 272652"/>
                <a:gd name="connsiteX191" fmla="*/ 775539 w 1086217"/>
                <a:gd name="connsiteY191" fmla="*/ 16022 h 272652"/>
                <a:gd name="connsiteX192" fmla="*/ 783809 w 1086217"/>
                <a:gd name="connsiteY192" fmla="*/ 16022 h 272652"/>
                <a:gd name="connsiteX193" fmla="*/ 783809 w 1086217"/>
                <a:gd name="connsiteY193" fmla="*/ 32634 h 272652"/>
                <a:gd name="connsiteX194" fmla="*/ 805327 w 1086217"/>
                <a:gd name="connsiteY194" fmla="*/ 32634 h 272652"/>
                <a:gd name="connsiteX195" fmla="*/ 805327 w 1086217"/>
                <a:gd name="connsiteY195" fmla="*/ 16022 h 272652"/>
                <a:gd name="connsiteX196" fmla="*/ 813596 w 1086217"/>
                <a:gd name="connsiteY196" fmla="*/ 16022 h 272652"/>
                <a:gd name="connsiteX197" fmla="*/ 813596 w 1086217"/>
                <a:gd name="connsiteY197" fmla="*/ 59028 h 272652"/>
                <a:gd name="connsiteX198" fmla="*/ 805327 w 1086217"/>
                <a:gd name="connsiteY198" fmla="*/ 59028 h 272652"/>
                <a:gd name="connsiteX199" fmla="*/ 805327 w 1086217"/>
                <a:gd name="connsiteY199" fmla="*/ 40476 h 272652"/>
                <a:gd name="connsiteX200" fmla="*/ 783809 w 1086217"/>
                <a:gd name="connsiteY200" fmla="*/ 40476 h 272652"/>
                <a:gd name="connsiteX201" fmla="*/ 783809 w 1086217"/>
                <a:gd name="connsiteY201" fmla="*/ 59028 h 272652"/>
                <a:gd name="connsiteX202" fmla="*/ 830452 w 1086217"/>
                <a:gd name="connsiteY202" fmla="*/ 30695 h 272652"/>
                <a:gd name="connsiteX203" fmla="*/ 840578 w 1086217"/>
                <a:gd name="connsiteY203" fmla="*/ 30695 h 272652"/>
                <a:gd name="connsiteX204" fmla="*/ 856948 w 1086217"/>
                <a:gd name="connsiteY204" fmla="*/ 44861 h 272652"/>
                <a:gd name="connsiteX205" fmla="*/ 840578 w 1086217"/>
                <a:gd name="connsiteY205" fmla="*/ 59028 h 272652"/>
                <a:gd name="connsiteX206" fmla="*/ 822182 w 1086217"/>
                <a:gd name="connsiteY206" fmla="*/ 59028 h 272652"/>
                <a:gd name="connsiteX207" fmla="*/ 822182 w 1086217"/>
                <a:gd name="connsiteY207" fmla="*/ 16022 h 272652"/>
                <a:gd name="connsiteX208" fmla="*/ 830452 w 1086217"/>
                <a:gd name="connsiteY208" fmla="*/ 16022 h 272652"/>
                <a:gd name="connsiteX209" fmla="*/ 830452 w 1086217"/>
                <a:gd name="connsiteY209" fmla="*/ 30695 h 272652"/>
                <a:gd name="connsiteX210" fmla="*/ 861758 w 1086217"/>
                <a:gd name="connsiteY210" fmla="*/ 59028 h 272652"/>
                <a:gd name="connsiteX211" fmla="*/ 861758 w 1086217"/>
                <a:gd name="connsiteY211" fmla="*/ 16022 h 272652"/>
                <a:gd name="connsiteX212" fmla="*/ 870028 w 1086217"/>
                <a:gd name="connsiteY212" fmla="*/ 16022 h 272652"/>
                <a:gd name="connsiteX213" fmla="*/ 870028 w 1086217"/>
                <a:gd name="connsiteY213" fmla="*/ 59028 h 272652"/>
                <a:gd name="connsiteX214" fmla="*/ 861758 w 1086217"/>
                <a:gd name="connsiteY214" fmla="*/ 59028 h 272652"/>
                <a:gd name="connsiteX215" fmla="*/ 830452 w 1086217"/>
                <a:gd name="connsiteY215" fmla="*/ 51860 h 272652"/>
                <a:gd name="connsiteX216" fmla="*/ 840578 w 1086217"/>
                <a:gd name="connsiteY216" fmla="*/ 51860 h 272652"/>
                <a:gd name="connsiteX217" fmla="*/ 848679 w 1086217"/>
                <a:gd name="connsiteY217" fmla="*/ 44861 h 272652"/>
                <a:gd name="connsiteX218" fmla="*/ 840578 w 1086217"/>
                <a:gd name="connsiteY218" fmla="*/ 37862 h 272652"/>
                <a:gd name="connsiteX219" fmla="*/ 830452 w 1086217"/>
                <a:gd name="connsiteY219" fmla="*/ 37862 h 272652"/>
                <a:gd name="connsiteX220" fmla="*/ 830452 w 1086217"/>
                <a:gd name="connsiteY220" fmla="*/ 51860 h 272652"/>
                <a:gd name="connsiteX221" fmla="*/ 918541 w 1086217"/>
                <a:gd name="connsiteY221" fmla="*/ 34826 h 272652"/>
                <a:gd name="connsiteX222" fmla="*/ 918541 w 1086217"/>
                <a:gd name="connsiteY222" fmla="*/ 39802 h 272652"/>
                <a:gd name="connsiteX223" fmla="*/ 885209 w 1086217"/>
                <a:gd name="connsiteY223" fmla="*/ 39802 h 272652"/>
                <a:gd name="connsiteX224" fmla="*/ 898289 w 1086217"/>
                <a:gd name="connsiteY224" fmla="*/ 52450 h 272652"/>
                <a:gd name="connsiteX225" fmla="*/ 909427 w 1086217"/>
                <a:gd name="connsiteY225" fmla="*/ 45283 h 272652"/>
                <a:gd name="connsiteX226" fmla="*/ 917782 w 1086217"/>
                <a:gd name="connsiteY226" fmla="*/ 45283 h 272652"/>
                <a:gd name="connsiteX227" fmla="*/ 898373 w 1086217"/>
                <a:gd name="connsiteY227" fmla="*/ 60124 h 272652"/>
                <a:gd name="connsiteX228" fmla="*/ 876940 w 1086217"/>
                <a:gd name="connsiteY228" fmla="*/ 37609 h 272652"/>
                <a:gd name="connsiteX229" fmla="*/ 898205 w 1086217"/>
                <a:gd name="connsiteY229" fmla="*/ 14926 h 272652"/>
                <a:gd name="connsiteX230" fmla="*/ 918541 w 1086217"/>
                <a:gd name="connsiteY230" fmla="*/ 34826 h 272652"/>
                <a:gd name="connsiteX231" fmla="*/ 885463 w 1086217"/>
                <a:gd name="connsiteY231" fmla="*/ 33393 h 272652"/>
                <a:gd name="connsiteX232" fmla="*/ 910356 w 1086217"/>
                <a:gd name="connsiteY232" fmla="*/ 33393 h 272652"/>
                <a:gd name="connsiteX233" fmla="*/ 898289 w 1086217"/>
                <a:gd name="connsiteY233" fmla="*/ 22346 h 272652"/>
                <a:gd name="connsiteX234" fmla="*/ 885463 w 1086217"/>
                <a:gd name="connsiteY234" fmla="*/ 33393 h 272652"/>
                <a:gd name="connsiteX235" fmla="*/ 217737 w 1086217"/>
                <a:gd name="connsiteY235" fmla="*/ 158504 h 272652"/>
                <a:gd name="connsiteX236" fmla="*/ 188709 w 1086217"/>
                <a:gd name="connsiteY236" fmla="*/ 127894 h 272652"/>
                <a:gd name="connsiteX237" fmla="*/ 217737 w 1086217"/>
                <a:gd name="connsiteY237" fmla="*/ 97284 h 272652"/>
                <a:gd name="connsiteX238" fmla="*/ 246681 w 1086217"/>
                <a:gd name="connsiteY238" fmla="*/ 127894 h 272652"/>
                <a:gd name="connsiteX239" fmla="*/ 217737 w 1086217"/>
                <a:gd name="connsiteY239" fmla="*/ 158504 h 272652"/>
                <a:gd name="connsiteX240" fmla="*/ 217737 w 1086217"/>
                <a:gd name="connsiteY240" fmla="*/ 150240 h 272652"/>
                <a:gd name="connsiteX241" fmla="*/ 237989 w 1086217"/>
                <a:gd name="connsiteY241" fmla="*/ 127894 h 272652"/>
                <a:gd name="connsiteX242" fmla="*/ 217737 w 1086217"/>
                <a:gd name="connsiteY242" fmla="*/ 105548 h 272652"/>
                <a:gd name="connsiteX243" fmla="*/ 197401 w 1086217"/>
                <a:gd name="connsiteY243" fmla="*/ 127894 h 272652"/>
                <a:gd name="connsiteX244" fmla="*/ 217737 w 1086217"/>
                <a:gd name="connsiteY244" fmla="*/ 150240 h 272652"/>
                <a:gd name="connsiteX245" fmla="*/ 274910 w 1086217"/>
                <a:gd name="connsiteY245" fmla="*/ 157408 h 272652"/>
                <a:gd name="connsiteX246" fmla="*/ 266641 w 1086217"/>
                <a:gd name="connsiteY246" fmla="*/ 157408 h 272652"/>
                <a:gd name="connsiteX247" fmla="*/ 266641 w 1086217"/>
                <a:gd name="connsiteY247" fmla="*/ 122244 h 272652"/>
                <a:gd name="connsiteX248" fmla="*/ 251452 w 1086217"/>
                <a:gd name="connsiteY248" fmla="*/ 122244 h 272652"/>
                <a:gd name="connsiteX249" fmla="*/ 251452 w 1086217"/>
                <a:gd name="connsiteY249" fmla="*/ 114402 h 272652"/>
                <a:gd name="connsiteX250" fmla="*/ 290015 w 1086217"/>
                <a:gd name="connsiteY250" fmla="*/ 114402 h 272652"/>
                <a:gd name="connsiteX251" fmla="*/ 290015 w 1086217"/>
                <a:gd name="connsiteY251" fmla="*/ 122244 h 272652"/>
                <a:gd name="connsiteX252" fmla="*/ 274910 w 1086217"/>
                <a:gd name="connsiteY252" fmla="*/ 122244 h 272652"/>
                <a:gd name="connsiteX253" fmla="*/ 274910 w 1086217"/>
                <a:gd name="connsiteY253" fmla="*/ 157408 h 272652"/>
                <a:gd name="connsiteX254" fmla="*/ 314778 w 1086217"/>
                <a:gd name="connsiteY254" fmla="*/ 158504 h 272652"/>
                <a:gd name="connsiteX255" fmla="*/ 293260 w 1086217"/>
                <a:gd name="connsiteY255" fmla="*/ 135905 h 272652"/>
                <a:gd name="connsiteX256" fmla="*/ 314778 w 1086217"/>
                <a:gd name="connsiteY256" fmla="*/ 113306 h 272652"/>
                <a:gd name="connsiteX257" fmla="*/ 334271 w 1086217"/>
                <a:gd name="connsiteY257" fmla="*/ 128822 h 272652"/>
                <a:gd name="connsiteX258" fmla="*/ 325917 w 1086217"/>
                <a:gd name="connsiteY258" fmla="*/ 128822 h 272652"/>
                <a:gd name="connsiteX259" fmla="*/ 314778 w 1086217"/>
                <a:gd name="connsiteY259" fmla="*/ 121232 h 272652"/>
                <a:gd name="connsiteX260" fmla="*/ 301699 w 1086217"/>
                <a:gd name="connsiteY260" fmla="*/ 135905 h 272652"/>
                <a:gd name="connsiteX261" fmla="*/ 314694 w 1086217"/>
                <a:gd name="connsiteY261" fmla="*/ 150577 h 272652"/>
                <a:gd name="connsiteX262" fmla="*/ 325917 w 1086217"/>
                <a:gd name="connsiteY262" fmla="*/ 142988 h 272652"/>
                <a:gd name="connsiteX263" fmla="*/ 334271 w 1086217"/>
                <a:gd name="connsiteY263" fmla="*/ 142988 h 272652"/>
                <a:gd name="connsiteX264" fmla="*/ 314778 w 1086217"/>
                <a:gd name="connsiteY264" fmla="*/ 158504 h 272652"/>
                <a:gd name="connsiteX265" fmla="*/ 351956 w 1086217"/>
                <a:gd name="connsiteY265" fmla="*/ 174273 h 272652"/>
                <a:gd name="connsiteX266" fmla="*/ 342590 w 1086217"/>
                <a:gd name="connsiteY266" fmla="*/ 174273 h 272652"/>
                <a:gd name="connsiteX267" fmla="*/ 352800 w 1086217"/>
                <a:gd name="connsiteY267" fmla="*/ 152348 h 272652"/>
                <a:gd name="connsiteX268" fmla="*/ 335248 w 1086217"/>
                <a:gd name="connsiteY268" fmla="*/ 114402 h 272652"/>
                <a:gd name="connsiteX269" fmla="*/ 344530 w 1086217"/>
                <a:gd name="connsiteY269" fmla="*/ 114402 h 272652"/>
                <a:gd name="connsiteX270" fmla="*/ 354825 w 1086217"/>
                <a:gd name="connsiteY270" fmla="*/ 137423 h 272652"/>
                <a:gd name="connsiteX271" fmla="*/ 356935 w 1086217"/>
                <a:gd name="connsiteY271" fmla="*/ 142819 h 272652"/>
                <a:gd name="connsiteX272" fmla="*/ 358116 w 1086217"/>
                <a:gd name="connsiteY272" fmla="*/ 142819 h 272652"/>
                <a:gd name="connsiteX273" fmla="*/ 360226 w 1086217"/>
                <a:gd name="connsiteY273" fmla="*/ 137423 h 272652"/>
                <a:gd name="connsiteX274" fmla="*/ 370267 w 1086217"/>
                <a:gd name="connsiteY274" fmla="*/ 114402 h 272652"/>
                <a:gd name="connsiteX275" fmla="*/ 379381 w 1086217"/>
                <a:gd name="connsiteY275" fmla="*/ 114402 h 272652"/>
                <a:gd name="connsiteX276" fmla="*/ 351956 w 1086217"/>
                <a:gd name="connsiteY276" fmla="*/ 174273 h 272652"/>
                <a:gd name="connsiteX277" fmla="*/ 405110 w 1086217"/>
                <a:gd name="connsiteY277" fmla="*/ 157408 h 272652"/>
                <a:gd name="connsiteX278" fmla="*/ 396841 w 1086217"/>
                <a:gd name="connsiteY278" fmla="*/ 157408 h 272652"/>
                <a:gd name="connsiteX279" fmla="*/ 396841 w 1086217"/>
                <a:gd name="connsiteY279" fmla="*/ 122244 h 272652"/>
                <a:gd name="connsiteX280" fmla="*/ 381652 w 1086217"/>
                <a:gd name="connsiteY280" fmla="*/ 122244 h 272652"/>
                <a:gd name="connsiteX281" fmla="*/ 381652 w 1086217"/>
                <a:gd name="connsiteY281" fmla="*/ 114402 h 272652"/>
                <a:gd name="connsiteX282" fmla="*/ 420215 w 1086217"/>
                <a:gd name="connsiteY282" fmla="*/ 114402 h 272652"/>
                <a:gd name="connsiteX283" fmla="*/ 420215 w 1086217"/>
                <a:gd name="connsiteY283" fmla="*/ 122244 h 272652"/>
                <a:gd name="connsiteX284" fmla="*/ 405110 w 1086217"/>
                <a:gd name="connsiteY284" fmla="*/ 122244 h 272652"/>
                <a:gd name="connsiteX285" fmla="*/ 405110 w 1086217"/>
                <a:gd name="connsiteY285" fmla="*/ 157408 h 272652"/>
                <a:gd name="connsiteX286" fmla="*/ 444982 w 1086217"/>
                <a:gd name="connsiteY286" fmla="*/ 158504 h 272652"/>
                <a:gd name="connsiteX287" fmla="*/ 423464 w 1086217"/>
                <a:gd name="connsiteY287" fmla="*/ 135905 h 272652"/>
                <a:gd name="connsiteX288" fmla="*/ 444982 w 1086217"/>
                <a:gd name="connsiteY288" fmla="*/ 113306 h 272652"/>
                <a:gd name="connsiteX289" fmla="*/ 464474 w 1086217"/>
                <a:gd name="connsiteY289" fmla="*/ 128822 h 272652"/>
                <a:gd name="connsiteX290" fmla="*/ 456120 w 1086217"/>
                <a:gd name="connsiteY290" fmla="*/ 128822 h 272652"/>
                <a:gd name="connsiteX291" fmla="*/ 444982 w 1086217"/>
                <a:gd name="connsiteY291" fmla="*/ 121232 h 272652"/>
                <a:gd name="connsiteX292" fmla="*/ 431902 w 1086217"/>
                <a:gd name="connsiteY292" fmla="*/ 135905 h 272652"/>
                <a:gd name="connsiteX293" fmla="*/ 444897 w 1086217"/>
                <a:gd name="connsiteY293" fmla="*/ 150577 h 272652"/>
                <a:gd name="connsiteX294" fmla="*/ 456120 w 1086217"/>
                <a:gd name="connsiteY294" fmla="*/ 142988 h 272652"/>
                <a:gd name="connsiteX295" fmla="*/ 464474 w 1086217"/>
                <a:gd name="connsiteY295" fmla="*/ 142988 h 272652"/>
                <a:gd name="connsiteX296" fmla="*/ 444982 w 1086217"/>
                <a:gd name="connsiteY296" fmla="*/ 158504 h 272652"/>
                <a:gd name="connsiteX297" fmla="*/ 490566 w 1086217"/>
                <a:gd name="connsiteY297" fmla="*/ 157408 h 272652"/>
                <a:gd name="connsiteX298" fmla="*/ 482297 w 1086217"/>
                <a:gd name="connsiteY298" fmla="*/ 157408 h 272652"/>
                <a:gd name="connsiteX299" fmla="*/ 482297 w 1086217"/>
                <a:gd name="connsiteY299" fmla="*/ 122244 h 272652"/>
                <a:gd name="connsiteX300" fmla="*/ 467108 w 1086217"/>
                <a:gd name="connsiteY300" fmla="*/ 122244 h 272652"/>
                <a:gd name="connsiteX301" fmla="*/ 467108 w 1086217"/>
                <a:gd name="connsiteY301" fmla="*/ 114402 h 272652"/>
                <a:gd name="connsiteX302" fmla="*/ 505671 w 1086217"/>
                <a:gd name="connsiteY302" fmla="*/ 114402 h 272652"/>
                <a:gd name="connsiteX303" fmla="*/ 505671 w 1086217"/>
                <a:gd name="connsiteY303" fmla="*/ 122244 h 272652"/>
                <a:gd name="connsiteX304" fmla="*/ 490566 w 1086217"/>
                <a:gd name="connsiteY304" fmla="*/ 122244 h 272652"/>
                <a:gd name="connsiteX305" fmla="*/ 490566 w 1086217"/>
                <a:gd name="connsiteY305" fmla="*/ 157408 h 272652"/>
                <a:gd name="connsiteX306" fmla="*/ 540627 w 1086217"/>
                <a:gd name="connsiteY306" fmla="*/ 133881 h 272652"/>
                <a:gd name="connsiteX307" fmla="*/ 540627 w 1086217"/>
                <a:gd name="connsiteY307" fmla="*/ 135146 h 272652"/>
                <a:gd name="connsiteX308" fmla="*/ 547968 w 1086217"/>
                <a:gd name="connsiteY308" fmla="*/ 145096 h 272652"/>
                <a:gd name="connsiteX309" fmla="*/ 532779 w 1086217"/>
                <a:gd name="connsiteY309" fmla="*/ 157408 h 272652"/>
                <a:gd name="connsiteX310" fmla="*/ 511430 w 1086217"/>
                <a:gd name="connsiteY310" fmla="*/ 157408 h 272652"/>
                <a:gd name="connsiteX311" fmla="*/ 511430 w 1086217"/>
                <a:gd name="connsiteY311" fmla="*/ 114402 h 272652"/>
                <a:gd name="connsiteX312" fmla="*/ 532526 w 1086217"/>
                <a:gd name="connsiteY312" fmla="*/ 114402 h 272652"/>
                <a:gd name="connsiteX313" fmla="*/ 546449 w 1086217"/>
                <a:gd name="connsiteY313" fmla="*/ 125280 h 272652"/>
                <a:gd name="connsiteX314" fmla="*/ 540627 w 1086217"/>
                <a:gd name="connsiteY314" fmla="*/ 133881 h 272652"/>
                <a:gd name="connsiteX315" fmla="*/ 531766 w 1086217"/>
                <a:gd name="connsiteY315" fmla="*/ 121232 h 272652"/>
                <a:gd name="connsiteX316" fmla="*/ 519700 w 1086217"/>
                <a:gd name="connsiteY316" fmla="*/ 121232 h 272652"/>
                <a:gd name="connsiteX317" fmla="*/ 519700 w 1086217"/>
                <a:gd name="connsiteY317" fmla="*/ 132195 h 272652"/>
                <a:gd name="connsiteX318" fmla="*/ 531766 w 1086217"/>
                <a:gd name="connsiteY318" fmla="*/ 132195 h 272652"/>
                <a:gd name="connsiteX319" fmla="*/ 538179 w 1086217"/>
                <a:gd name="connsiteY319" fmla="*/ 126713 h 272652"/>
                <a:gd name="connsiteX320" fmla="*/ 531766 w 1086217"/>
                <a:gd name="connsiteY320" fmla="*/ 121232 h 272652"/>
                <a:gd name="connsiteX321" fmla="*/ 519700 w 1086217"/>
                <a:gd name="connsiteY321" fmla="*/ 150577 h 272652"/>
                <a:gd name="connsiteX322" fmla="*/ 532357 w 1086217"/>
                <a:gd name="connsiteY322" fmla="*/ 150577 h 272652"/>
                <a:gd name="connsiteX323" fmla="*/ 539698 w 1086217"/>
                <a:gd name="connsiteY323" fmla="*/ 144675 h 272652"/>
                <a:gd name="connsiteX324" fmla="*/ 532357 w 1086217"/>
                <a:gd name="connsiteY324" fmla="*/ 138772 h 272652"/>
                <a:gd name="connsiteX325" fmla="*/ 519700 w 1086217"/>
                <a:gd name="connsiteY325" fmla="*/ 138772 h 272652"/>
                <a:gd name="connsiteX326" fmla="*/ 519700 w 1086217"/>
                <a:gd name="connsiteY326" fmla="*/ 150577 h 272652"/>
                <a:gd name="connsiteX327" fmla="*/ 566248 w 1086217"/>
                <a:gd name="connsiteY327" fmla="*/ 157408 h 272652"/>
                <a:gd name="connsiteX328" fmla="*/ 554856 w 1086217"/>
                <a:gd name="connsiteY328" fmla="*/ 157408 h 272652"/>
                <a:gd name="connsiteX329" fmla="*/ 554856 w 1086217"/>
                <a:gd name="connsiteY329" fmla="*/ 114402 h 272652"/>
                <a:gd name="connsiteX330" fmla="*/ 562957 w 1086217"/>
                <a:gd name="connsiteY330" fmla="*/ 114402 h 272652"/>
                <a:gd name="connsiteX331" fmla="*/ 562957 w 1086217"/>
                <a:gd name="connsiteY331" fmla="*/ 147373 h 272652"/>
                <a:gd name="connsiteX332" fmla="*/ 564222 w 1086217"/>
                <a:gd name="connsiteY332" fmla="*/ 147373 h 272652"/>
                <a:gd name="connsiteX333" fmla="*/ 566332 w 1086217"/>
                <a:gd name="connsiteY333" fmla="*/ 142904 h 272652"/>
                <a:gd name="connsiteX334" fmla="*/ 582787 w 1086217"/>
                <a:gd name="connsiteY334" fmla="*/ 114402 h 272652"/>
                <a:gd name="connsiteX335" fmla="*/ 594178 w 1086217"/>
                <a:gd name="connsiteY335" fmla="*/ 114402 h 272652"/>
                <a:gd name="connsiteX336" fmla="*/ 594178 w 1086217"/>
                <a:gd name="connsiteY336" fmla="*/ 157408 h 272652"/>
                <a:gd name="connsiteX337" fmla="*/ 585993 w 1086217"/>
                <a:gd name="connsiteY337" fmla="*/ 157408 h 272652"/>
                <a:gd name="connsiteX338" fmla="*/ 585993 w 1086217"/>
                <a:gd name="connsiteY338" fmla="*/ 124437 h 272652"/>
                <a:gd name="connsiteX339" fmla="*/ 584812 w 1086217"/>
                <a:gd name="connsiteY339" fmla="*/ 124437 h 272652"/>
                <a:gd name="connsiteX340" fmla="*/ 582702 w 1086217"/>
                <a:gd name="connsiteY340" fmla="*/ 128906 h 272652"/>
                <a:gd name="connsiteX341" fmla="*/ 566248 w 1086217"/>
                <a:gd name="connsiteY341" fmla="*/ 157408 h 272652"/>
                <a:gd name="connsiteX342" fmla="*/ 617584 w 1086217"/>
                <a:gd name="connsiteY342" fmla="*/ 114402 h 272652"/>
                <a:gd name="connsiteX343" fmla="*/ 637668 w 1086217"/>
                <a:gd name="connsiteY343" fmla="*/ 114402 h 272652"/>
                <a:gd name="connsiteX344" fmla="*/ 637668 w 1086217"/>
                <a:gd name="connsiteY344" fmla="*/ 157408 h 272652"/>
                <a:gd name="connsiteX345" fmla="*/ 629313 w 1086217"/>
                <a:gd name="connsiteY345" fmla="*/ 157408 h 272652"/>
                <a:gd name="connsiteX346" fmla="*/ 629313 w 1086217"/>
                <a:gd name="connsiteY346" fmla="*/ 142061 h 272652"/>
                <a:gd name="connsiteX347" fmla="*/ 624841 w 1086217"/>
                <a:gd name="connsiteY347" fmla="*/ 142061 h 272652"/>
                <a:gd name="connsiteX348" fmla="*/ 611424 w 1086217"/>
                <a:gd name="connsiteY348" fmla="*/ 157408 h 272652"/>
                <a:gd name="connsiteX349" fmla="*/ 601298 w 1086217"/>
                <a:gd name="connsiteY349" fmla="*/ 157408 h 272652"/>
                <a:gd name="connsiteX350" fmla="*/ 614378 w 1086217"/>
                <a:gd name="connsiteY350" fmla="*/ 143073 h 272652"/>
                <a:gd name="connsiteX351" fmla="*/ 614378 w 1086217"/>
                <a:gd name="connsiteY351" fmla="*/ 141808 h 272652"/>
                <a:gd name="connsiteX352" fmla="*/ 601214 w 1086217"/>
                <a:gd name="connsiteY352" fmla="*/ 128231 h 272652"/>
                <a:gd name="connsiteX353" fmla="*/ 617584 w 1086217"/>
                <a:gd name="connsiteY353" fmla="*/ 114402 h 272652"/>
                <a:gd name="connsiteX354" fmla="*/ 617753 w 1086217"/>
                <a:gd name="connsiteY354" fmla="*/ 135146 h 272652"/>
                <a:gd name="connsiteX355" fmla="*/ 629313 w 1086217"/>
                <a:gd name="connsiteY355" fmla="*/ 135146 h 272652"/>
                <a:gd name="connsiteX356" fmla="*/ 629313 w 1086217"/>
                <a:gd name="connsiteY356" fmla="*/ 121569 h 272652"/>
                <a:gd name="connsiteX357" fmla="*/ 617753 w 1086217"/>
                <a:gd name="connsiteY357" fmla="*/ 121569 h 272652"/>
                <a:gd name="connsiteX358" fmla="*/ 609484 w 1086217"/>
                <a:gd name="connsiteY358" fmla="*/ 128400 h 272652"/>
                <a:gd name="connsiteX359" fmla="*/ 617753 w 1086217"/>
                <a:gd name="connsiteY359" fmla="*/ 135146 h 272652"/>
                <a:gd name="connsiteX360" fmla="*/ 702759 w 1086217"/>
                <a:gd name="connsiteY360" fmla="*/ 114402 h 272652"/>
                <a:gd name="connsiteX361" fmla="*/ 702759 w 1086217"/>
                <a:gd name="connsiteY361" fmla="*/ 149566 h 272652"/>
                <a:gd name="connsiteX362" fmla="*/ 709341 w 1086217"/>
                <a:gd name="connsiteY362" fmla="*/ 149566 h 272652"/>
                <a:gd name="connsiteX363" fmla="*/ 709341 w 1086217"/>
                <a:gd name="connsiteY363" fmla="*/ 168033 h 272652"/>
                <a:gd name="connsiteX364" fmla="*/ 701324 w 1086217"/>
                <a:gd name="connsiteY364" fmla="*/ 168033 h 272652"/>
                <a:gd name="connsiteX365" fmla="*/ 701324 w 1086217"/>
                <a:gd name="connsiteY365" fmla="*/ 157408 h 272652"/>
                <a:gd name="connsiteX366" fmla="*/ 668837 w 1086217"/>
                <a:gd name="connsiteY366" fmla="*/ 157408 h 272652"/>
                <a:gd name="connsiteX367" fmla="*/ 668837 w 1086217"/>
                <a:gd name="connsiteY367" fmla="*/ 168033 h 272652"/>
                <a:gd name="connsiteX368" fmla="*/ 660905 w 1086217"/>
                <a:gd name="connsiteY368" fmla="*/ 168033 h 272652"/>
                <a:gd name="connsiteX369" fmla="*/ 660905 w 1086217"/>
                <a:gd name="connsiteY369" fmla="*/ 149566 h 272652"/>
                <a:gd name="connsiteX370" fmla="*/ 666052 w 1086217"/>
                <a:gd name="connsiteY370" fmla="*/ 149566 h 272652"/>
                <a:gd name="connsiteX371" fmla="*/ 671199 w 1086217"/>
                <a:gd name="connsiteY371" fmla="*/ 128906 h 272652"/>
                <a:gd name="connsiteX372" fmla="*/ 671537 w 1086217"/>
                <a:gd name="connsiteY372" fmla="*/ 114402 h 272652"/>
                <a:gd name="connsiteX373" fmla="*/ 702759 w 1086217"/>
                <a:gd name="connsiteY373" fmla="*/ 114402 h 272652"/>
                <a:gd name="connsiteX374" fmla="*/ 674828 w 1086217"/>
                <a:gd name="connsiteY374" fmla="*/ 149566 h 272652"/>
                <a:gd name="connsiteX375" fmla="*/ 694405 w 1086217"/>
                <a:gd name="connsiteY375" fmla="*/ 149566 h 272652"/>
                <a:gd name="connsiteX376" fmla="*/ 694405 w 1086217"/>
                <a:gd name="connsiteY376" fmla="*/ 122244 h 272652"/>
                <a:gd name="connsiteX377" fmla="*/ 679047 w 1086217"/>
                <a:gd name="connsiteY377" fmla="*/ 122244 h 272652"/>
                <a:gd name="connsiteX378" fmla="*/ 678878 w 1086217"/>
                <a:gd name="connsiteY378" fmla="*/ 130002 h 272652"/>
                <a:gd name="connsiteX379" fmla="*/ 674828 w 1086217"/>
                <a:gd name="connsiteY379" fmla="*/ 149566 h 272652"/>
                <a:gd name="connsiteX380" fmla="*/ 733126 w 1086217"/>
                <a:gd name="connsiteY380" fmla="*/ 113306 h 272652"/>
                <a:gd name="connsiteX381" fmla="*/ 750762 w 1086217"/>
                <a:gd name="connsiteY381" fmla="*/ 128568 h 272652"/>
                <a:gd name="connsiteX382" fmla="*/ 750762 w 1086217"/>
                <a:gd name="connsiteY382" fmla="*/ 157408 h 272652"/>
                <a:gd name="connsiteX383" fmla="*/ 742493 w 1086217"/>
                <a:gd name="connsiteY383" fmla="*/ 157408 h 272652"/>
                <a:gd name="connsiteX384" fmla="*/ 742493 w 1086217"/>
                <a:gd name="connsiteY384" fmla="*/ 153360 h 272652"/>
                <a:gd name="connsiteX385" fmla="*/ 741227 w 1086217"/>
                <a:gd name="connsiteY385" fmla="*/ 153360 h 272652"/>
                <a:gd name="connsiteX386" fmla="*/ 727894 w 1086217"/>
                <a:gd name="connsiteY386" fmla="*/ 158504 h 272652"/>
                <a:gd name="connsiteX387" fmla="*/ 712452 w 1086217"/>
                <a:gd name="connsiteY387" fmla="*/ 145349 h 272652"/>
                <a:gd name="connsiteX388" fmla="*/ 728401 w 1086217"/>
                <a:gd name="connsiteY388" fmla="*/ 132026 h 272652"/>
                <a:gd name="connsiteX389" fmla="*/ 742493 w 1086217"/>
                <a:gd name="connsiteY389" fmla="*/ 132026 h 272652"/>
                <a:gd name="connsiteX390" fmla="*/ 742493 w 1086217"/>
                <a:gd name="connsiteY390" fmla="*/ 128990 h 272652"/>
                <a:gd name="connsiteX391" fmla="*/ 733042 w 1086217"/>
                <a:gd name="connsiteY391" fmla="*/ 120979 h 272652"/>
                <a:gd name="connsiteX392" fmla="*/ 723000 w 1086217"/>
                <a:gd name="connsiteY392" fmla="*/ 127810 h 272652"/>
                <a:gd name="connsiteX393" fmla="*/ 714224 w 1086217"/>
                <a:gd name="connsiteY393" fmla="*/ 127810 h 272652"/>
                <a:gd name="connsiteX394" fmla="*/ 733126 w 1086217"/>
                <a:gd name="connsiteY394" fmla="*/ 113306 h 272652"/>
                <a:gd name="connsiteX395" fmla="*/ 729498 w 1086217"/>
                <a:gd name="connsiteY395" fmla="*/ 151336 h 272652"/>
                <a:gd name="connsiteX396" fmla="*/ 742493 w 1086217"/>
                <a:gd name="connsiteY396" fmla="*/ 144590 h 272652"/>
                <a:gd name="connsiteX397" fmla="*/ 742493 w 1086217"/>
                <a:gd name="connsiteY397" fmla="*/ 138435 h 272652"/>
                <a:gd name="connsiteX398" fmla="*/ 728991 w 1086217"/>
                <a:gd name="connsiteY398" fmla="*/ 138435 h 272652"/>
                <a:gd name="connsiteX399" fmla="*/ 720975 w 1086217"/>
                <a:gd name="connsiteY399" fmla="*/ 144759 h 272652"/>
                <a:gd name="connsiteX400" fmla="*/ 729498 w 1086217"/>
                <a:gd name="connsiteY400" fmla="*/ 151336 h 272652"/>
                <a:gd name="connsiteX401" fmla="*/ 767410 w 1086217"/>
                <a:gd name="connsiteY401" fmla="*/ 157408 h 272652"/>
                <a:gd name="connsiteX402" fmla="*/ 759141 w 1086217"/>
                <a:gd name="connsiteY402" fmla="*/ 157408 h 272652"/>
                <a:gd name="connsiteX403" fmla="*/ 759141 w 1086217"/>
                <a:gd name="connsiteY403" fmla="*/ 114402 h 272652"/>
                <a:gd name="connsiteX404" fmla="*/ 767410 w 1086217"/>
                <a:gd name="connsiteY404" fmla="*/ 114402 h 272652"/>
                <a:gd name="connsiteX405" fmla="*/ 767410 w 1086217"/>
                <a:gd name="connsiteY405" fmla="*/ 131014 h 272652"/>
                <a:gd name="connsiteX406" fmla="*/ 788928 w 1086217"/>
                <a:gd name="connsiteY406" fmla="*/ 131014 h 272652"/>
                <a:gd name="connsiteX407" fmla="*/ 788928 w 1086217"/>
                <a:gd name="connsiteY407" fmla="*/ 114402 h 272652"/>
                <a:gd name="connsiteX408" fmla="*/ 797198 w 1086217"/>
                <a:gd name="connsiteY408" fmla="*/ 114402 h 272652"/>
                <a:gd name="connsiteX409" fmla="*/ 797198 w 1086217"/>
                <a:gd name="connsiteY409" fmla="*/ 157408 h 272652"/>
                <a:gd name="connsiteX410" fmla="*/ 788928 w 1086217"/>
                <a:gd name="connsiteY410" fmla="*/ 157408 h 272652"/>
                <a:gd name="connsiteX411" fmla="*/ 788928 w 1086217"/>
                <a:gd name="connsiteY411" fmla="*/ 138856 h 272652"/>
                <a:gd name="connsiteX412" fmla="*/ 767410 w 1086217"/>
                <a:gd name="connsiteY412" fmla="*/ 138856 h 272652"/>
                <a:gd name="connsiteX413" fmla="*/ 767410 w 1086217"/>
                <a:gd name="connsiteY413" fmla="*/ 157408 h 272652"/>
                <a:gd name="connsiteX414" fmla="*/ 814050 w 1086217"/>
                <a:gd name="connsiteY414" fmla="*/ 129074 h 272652"/>
                <a:gd name="connsiteX415" fmla="*/ 824176 w 1086217"/>
                <a:gd name="connsiteY415" fmla="*/ 129074 h 272652"/>
                <a:gd name="connsiteX416" fmla="*/ 840546 w 1086217"/>
                <a:gd name="connsiteY416" fmla="*/ 143241 h 272652"/>
                <a:gd name="connsiteX417" fmla="*/ 824176 w 1086217"/>
                <a:gd name="connsiteY417" fmla="*/ 157408 h 272652"/>
                <a:gd name="connsiteX418" fmla="*/ 805780 w 1086217"/>
                <a:gd name="connsiteY418" fmla="*/ 157408 h 272652"/>
                <a:gd name="connsiteX419" fmla="*/ 805780 w 1086217"/>
                <a:gd name="connsiteY419" fmla="*/ 114402 h 272652"/>
                <a:gd name="connsiteX420" fmla="*/ 814050 w 1086217"/>
                <a:gd name="connsiteY420" fmla="*/ 114402 h 272652"/>
                <a:gd name="connsiteX421" fmla="*/ 814050 w 1086217"/>
                <a:gd name="connsiteY421" fmla="*/ 129074 h 272652"/>
                <a:gd name="connsiteX422" fmla="*/ 845356 w 1086217"/>
                <a:gd name="connsiteY422" fmla="*/ 157408 h 272652"/>
                <a:gd name="connsiteX423" fmla="*/ 845356 w 1086217"/>
                <a:gd name="connsiteY423" fmla="*/ 114402 h 272652"/>
                <a:gd name="connsiteX424" fmla="*/ 853626 w 1086217"/>
                <a:gd name="connsiteY424" fmla="*/ 114402 h 272652"/>
                <a:gd name="connsiteX425" fmla="*/ 853626 w 1086217"/>
                <a:gd name="connsiteY425" fmla="*/ 157408 h 272652"/>
                <a:gd name="connsiteX426" fmla="*/ 845356 w 1086217"/>
                <a:gd name="connsiteY426" fmla="*/ 157408 h 272652"/>
                <a:gd name="connsiteX427" fmla="*/ 814050 w 1086217"/>
                <a:gd name="connsiteY427" fmla="*/ 150240 h 272652"/>
                <a:gd name="connsiteX428" fmla="*/ 824176 w 1086217"/>
                <a:gd name="connsiteY428" fmla="*/ 150240 h 272652"/>
                <a:gd name="connsiteX429" fmla="*/ 832277 w 1086217"/>
                <a:gd name="connsiteY429" fmla="*/ 143241 h 272652"/>
                <a:gd name="connsiteX430" fmla="*/ 824176 w 1086217"/>
                <a:gd name="connsiteY430" fmla="*/ 136242 h 272652"/>
                <a:gd name="connsiteX431" fmla="*/ 814050 w 1086217"/>
                <a:gd name="connsiteY431" fmla="*/ 136242 h 272652"/>
                <a:gd name="connsiteX432" fmla="*/ 814050 w 1086217"/>
                <a:gd name="connsiteY432" fmla="*/ 150240 h 272652"/>
                <a:gd name="connsiteX433" fmla="*/ 868642 w 1086217"/>
                <a:gd name="connsiteY433" fmla="*/ 157408 h 272652"/>
                <a:gd name="connsiteX434" fmla="*/ 858854 w 1086217"/>
                <a:gd name="connsiteY434" fmla="*/ 157408 h 272652"/>
                <a:gd name="connsiteX435" fmla="*/ 874212 w 1086217"/>
                <a:gd name="connsiteY435" fmla="*/ 135062 h 272652"/>
                <a:gd name="connsiteX436" fmla="*/ 860035 w 1086217"/>
                <a:gd name="connsiteY436" fmla="*/ 114402 h 272652"/>
                <a:gd name="connsiteX437" fmla="*/ 869992 w 1086217"/>
                <a:gd name="connsiteY437" fmla="*/ 114402 h 272652"/>
                <a:gd name="connsiteX438" fmla="*/ 877165 w 1086217"/>
                <a:gd name="connsiteY438" fmla="*/ 125533 h 272652"/>
                <a:gd name="connsiteX439" fmla="*/ 878599 w 1086217"/>
                <a:gd name="connsiteY439" fmla="*/ 127978 h 272652"/>
                <a:gd name="connsiteX440" fmla="*/ 879781 w 1086217"/>
                <a:gd name="connsiteY440" fmla="*/ 127978 h 272652"/>
                <a:gd name="connsiteX441" fmla="*/ 881131 w 1086217"/>
                <a:gd name="connsiteY441" fmla="*/ 125533 h 272652"/>
                <a:gd name="connsiteX442" fmla="*/ 888388 w 1086217"/>
                <a:gd name="connsiteY442" fmla="*/ 114402 h 272652"/>
                <a:gd name="connsiteX443" fmla="*/ 898008 w 1086217"/>
                <a:gd name="connsiteY443" fmla="*/ 114402 h 272652"/>
                <a:gd name="connsiteX444" fmla="*/ 883831 w 1086217"/>
                <a:gd name="connsiteY444" fmla="*/ 135062 h 272652"/>
                <a:gd name="connsiteX445" fmla="*/ 899189 w 1086217"/>
                <a:gd name="connsiteY445" fmla="*/ 157408 h 272652"/>
                <a:gd name="connsiteX446" fmla="*/ 889147 w 1086217"/>
                <a:gd name="connsiteY446" fmla="*/ 157408 h 272652"/>
                <a:gd name="connsiteX447" fmla="*/ 880878 w 1086217"/>
                <a:gd name="connsiteY447" fmla="*/ 144590 h 272652"/>
                <a:gd name="connsiteX448" fmla="*/ 879443 w 1086217"/>
                <a:gd name="connsiteY448" fmla="*/ 142145 h 272652"/>
                <a:gd name="connsiteX449" fmla="*/ 878262 w 1086217"/>
                <a:gd name="connsiteY449" fmla="*/ 142145 h 272652"/>
                <a:gd name="connsiteX450" fmla="*/ 876827 w 1086217"/>
                <a:gd name="connsiteY450" fmla="*/ 144590 h 272652"/>
                <a:gd name="connsiteX451" fmla="*/ 868642 w 1086217"/>
                <a:gd name="connsiteY451" fmla="*/ 157408 h 272652"/>
                <a:gd name="connsiteX452" fmla="*/ 27762 w 1086217"/>
                <a:gd name="connsiteY452" fmla="*/ 255788 h 272652"/>
                <a:gd name="connsiteX453" fmla="*/ 0 w 1086217"/>
                <a:gd name="connsiteY453" fmla="*/ 255788 h 272652"/>
                <a:gd name="connsiteX454" fmla="*/ 0 w 1086217"/>
                <a:gd name="connsiteY454" fmla="*/ 196760 h 272652"/>
                <a:gd name="connsiteX455" fmla="*/ 23965 w 1086217"/>
                <a:gd name="connsiteY455" fmla="*/ 196760 h 272652"/>
                <a:gd name="connsiteX456" fmla="*/ 41939 w 1086217"/>
                <a:gd name="connsiteY456" fmla="*/ 212276 h 272652"/>
                <a:gd name="connsiteX457" fmla="*/ 35694 w 1086217"/>
                <a:gd name="connsiteY457" fmla="*/ 223322 h 272652"/>
                <a:gd name="connsiteX458" fmla="*/ 35694 w 1086217"/>
                <a:gd name="connsiteY458" fmla="*/ 224503 h 272652"/>
                <a:gd name="connsiteX459" fmla="*/ 46242 w 1086217"/>
                <a:gd name="connsiteY459" fmla="*/ 239007 h 272652"/>
                <a:gd name="connsiteX460" fmla="*/ 27762 w 1086217"/>
                <a:gd name="connsiteY460" fmla="*/ 255788 h 272652"/>
                <a:gd name="connsiteX461" fmla="*/ 8523 w 1086217"/>
                <a:gd name="connsiteY461" fmla="*/ 204518 h 272652"/>
                <a:gd name="connsiteX462" fmla="*/ 8523 w 1086217"/>
                <a:gd name="connsiteY462" fmla="*/ 221805 h 272652"/>
                <a:gd name="connsiteX463" fmla="*/ 23543 w 1086217"/>
                <a:gd name="connsiteY463" fmla="*/ 221805 h 272652"/>
                <a:gd name="connsiteX464" fmla="*/ 33332 w 1086217"/>
                <a:gd name="connsiteY464" fmla="*/ 213035 h 272652"/>
                <a:gd name="connsiteX465" fmla="*/ 23543 w 1086217"/>
                <a:gd name="connsiteY465" fmla="*/ 204518 h 272652"/>
                <a:gd name="connsiteX466" fmla="*/ 8523 w 1086217"/>
                <a:gd name="connsiteY466" fmla="*/ 204518 h 272652"/>
                <a:gd name="connsiteX467" fmla="*/ 8523 w 1086217"/>
                <a:gd name="connsiteY467" fmla="*/ 229394 h 272652"/>
                <a:gd name="connsiteX468" fmla="*/ 8523 w 1086217"/>
                <a:gd name="connsiteY468" fmla="*/ 248030 h 272652"/>
                <a:gd name="connsiteX469" fmla="*/ 27425 w 1086217"/>
                <a:gd name="connsiteY469" fmla="*/ 248030 h 272652"/>
                <a:gd name="connsiteX470" fmla="*/ 37635 w 1086217"/>
                <a:gd name="connsiteY470" fmla="*/ 238754 h 272652"/>
                <a:gd name="connsiteX471" fmla="*/ 27425 w 1086217"/>
                <a:gd name="connsiteY471" fmla="*/ 229394 h 272652"/>
                <a:gd name="connsiteX472" fmla="*/ 8523 w 1086217"/>
                <a:gd name="connsiteY472" fmla="*/ 229394 h 272652"/>
                <a:gd name="connsiteX473" fmla="*/ 61811 w 1086217"/>
                <a:gd name="connsiteY473" fmla="*/ 227454 h 272652"/>
                <a:gd name="connsiteX474" fmla="*/ 71937 w 1086217"/>
                <a:gd name="connsiteY474" fmla="*/ 227454 h 272652"/>
                <a:gd name="connsiteX475" fmla="*/ 88307 w 1086217"/>
                <a:gd name="connsiteY475" fmla="*/ 241621 h 272652"/>
                <a:gd name="connsiteX476" fmla="*/ 71937 w 1086217"/>
                <a:gd name="connsiteY476" fmla="*/ 255788 h 272652"/>
                <a:gd name="connsiteX477" fmla="*/ 53541 w 1086217"/>
                <a:gd name="connsiteY477" fmla="*/ 255788 h 272652"/>
                <a:gd name="connsiteX478" fmla="*/ 53541 w 1086217"/>
                <a:gd name="connsiteY478" fmla="*/ 212782 h 272652"/>
                <a:gd name="connsiteX479" fmla="*/ 61811 w 1086217"/>
                <a:gd name="connsiteY479" fmla="*/ 212782 h 272652"/>
                <a:gd name="connsiteX480" fmla="*/ 61811 w 1086217"/>
                <a:gd name="connsiteY480" fmla="*/ 227454 h 272652"/>
                <a:gd name="connsiteX481" fmla="*/ 93117 w 1086217"/>
                <a:gd name="connsiteY481" fmla="*/ 255788 h 272652"/>
                <a:gd name="connsiteX482" fmla="*/ 93117 w 1086217"/>
                <a:gd name="connsiteY482" fmla="*/ 212782 h 272652"/>
                <a:gd name="connsiteX483" fmla="*/ 101387 w 1086217"/>
                <a:gd name="connsiteY483" fmla="*/ 212782 h 272652"/>
                <a:gd name="connsiteX484" fmla="*/ 101387 w 1086217"/>
                <a:gd name="connsiteY484" fmla="*/ 255788 h 272652"/>
                <a:gd name="connsiteX485" fmla="*/ 93117 w 1086217"/>
                <a:gd name="connsiteY485" fmla="*/ 255788 h 272652"/>
                <a:gd name="connsiteX486" fmla="*/ 61811 w 1086217"/>
                <a:gd name="connsiteY486" fmla="*/ 248620 h 272652"/>
                <a:gd name="connsiteX487" fmla="*/ 71937 w 1086217"/>
                <a:gd name="connsiteY487" fmla="*/ 248620 h 272652"/>
                <a:gd name="connsiteX488" fmla="*/ 80038 w 1086217"/>
                <a:gd name="connsiteY488" fmla="*/ 241621 h 272652"/>
                <a:gd name="connsiteX489" fmla="*/ 71937 w 1086217"/>
                <a:gd name="connsiteY489" fmla="*/ 234622 h 272652"/>
                <a:gd name="connsiteX490" fmla="*/ 61811 w 1086217"/>
                <a:gd name="connsiteY490" fmla="*/ 234622 h 272652"/>
                <a:gd name="connsiteX491" fmla="*/ 61811 w 1086217"/>
                <a:gd name="connsiteY491" fmla="*/ 248620 h 272652"/>
                <a:gd name="connsiteX492" fmla="*/ 116403 w 1086217"/>
                <a:gd name="connsiteY492" fmla="*/ 255788 h 272652"/>
                <a:gd name="connsiteX493" fmla="*/ 106615 w 1086217"/>
                <a:gd name="connsiteY493" fmla="*/ 255788 h 272652"/>
                <a:gd name="connsiteX494" fmla="*/ 121973 w 1086217"/>
                <a:gd name="connsiteY494" fmla="*/ 233442 h 272652"/>
                <a:gd name="connsiteX495" fmla="*/ 107796 w 1086217"/>
                <a:gd name="connsiteY495" fmla="*/ 212782 h 272652"/>
                <a:gd name="connsiteX496" fmla="*/ 117754 w 1086217"/>
                <a:gd name="connsiteY496" fmla="*/ 212782 h 272652"/>
                <a:gd name="connsiteX497" fmla="*/ 124926 w 1086217"/>
                <a:gd name="connsiteY497" fmla="*/ 223913 h 272652"/>
                <a:gd name="connsiteX498" fmla="*/ 126361 w 1086217"/>
                <a:gd name="connsiteY498" fmla="*/ 226358 h 272652"/>
                <a:gd name="connsiteX499" fmla="*/ 127542 w 1086217"/>
                <a:gd name="connsiteY499" fmla="*/ 226358 h 272652"/>
                <a:gd name="connsiteX500" fmla="*/ 128892 w 1086217"/>
                <a:gd name="connsiteY500" fmla="*/ 223913 h 272652"/>
                <a:gd name="connsiteX501" fmla="*/ 136149 w 1086217"/>
                <a:gd name="connsiteY501" fmla="*/ 212782 h 272652"/>
                <a:gd name="connsiteX502" fmla="*/ 145769 w 1086217"/>
                <a:gd name="connsiteY502" fmla="*/ 212782 h 272652"/>
                <a:gd name="connsiteX503" fmla="*/ 131592 w 1086217"/>
                <a:gd name="connsiteY503" fmla="*/ 233442 h 272652"/>
                <a:gd name="connsiteX504" fmla="*/ 146950 w 1086217"/>
                <a:gd name="connsiteY504" fmla="*/ 255788 h 272652"/>
                <a:gd name="connsiteX505" fmla="*/ 136909 w 1086217"/>
                <a:gd name="connsiteY505" fmla="*/ 255788 h 272652"/>
                <a:gd name="connsiteX506" fmla="*/ 128639 w 1086217"/>
                <a:gd name="connsiteY506" fmla="*/ 242970 h 272652"/>
                <a:gd name="connsiteX507" fmla="*/ 127204 w 1086217"/>
                <a:gd name="connsiteY507" fmla="*/ 240525 h 272652"/>
                <a:gd name="connsiteX508" fmla="*/ 126023 w 1086217"/>
                <a:gd name="connsiteY508" fmla="*/ 240525 h 272652"/>
                <a:gd name="connsiteX509" fmla="*/ 124588 w 1086217"/>
                <a:gd name="connsiteY509" fmla="*/ 242970 h 272652"/>
                <a:gd name="connsiteX510" fmla="*/ 116403 w 1086217"/>
                <a:gd name="connsiteY510" fmla="*/ 255788 h 272652"/>
                <a:gd name="connsiteX511" fmla="*/ 170047 w 1086217"/>
                <a:gd name="connsiteY511" fmla="*/ 256884 h 272652"/>
                <a:gd name="connsiteX512" fmla="*/ 147938 w 1086217"/>
                <a:gd name="connsiteY512" fmla="*/ 234285 h 272652"/>
                <a:gd name="connsiteX513" fmla="*/ 170047 w 1086217"/>
                <a:gd name="connsiteY513" fmla="*/ 211685 h 272652"/>
                <a:gd name="connsiteX514" fmla="*/ 192071 w 1086217"/>
                <a:gd name="connsiteY514" fmla="*/ 234285 h 272652"/>
                <a:gd name="connsiteX515" fmla="*/ 170047 w 1086217"/>
                <a:gd name="connsiteY515" fmla="*/ 256884 h 272652"/>
                <a:gd name="connsiteX516" fmla="*/ 170047 w 1086217"/>
                <a:gd name="connsiteY516" fmla="*/ 248957 h 272652"/>
                <a:gd name="connsiteX517" fmla="*/ 183632 w 1086217"/>
                <a:gd name="connsiteY517" fmla="*/ 234285 h 272652"/>
                <a:gd name="connsiteX518" fmla="*/ 170047 w 1086217"/>
                <a:gd name="connsiteY518" fmla="*/ 219612 h 272652"/>
                <a:gd name="connsiteX519" fmla="*/ 156376 w 1086217"/>
                <a:gd name="connsiteY519" fmla="*/ 234285 h 272652"/>
                <a:gd name="connsiteX520" fmla="*/ 170047 w 1086217"/>
                <a:gd name="connsiteY520" fmla="*/ 248957 h 272652"/>
                <a:gd name="connsiteX521" fmla="*/ 235064 w 1086217"/>
                <a:gd name="connsiteY521" fmla="*/ 212782 h 272652"/>
                <a:gd name="connsiteX522" fmla="*/ 235064 w 1086217"/>
                <a:gd name="connsiteY522" fmla="*/ 247946 h 272652"/>
                <a:gd name="connsiteX523" fmla="*/ 241646 w 1086217"/>
                <a:gd name="connsiteY523" fmla="*/ 247946 h 272652"/>
                <a:gd name="connsiteX524" fmla="*/ 241646 w 1086217"/>
                <a:gd name="connsiteY524" fmla="*/ 266413 h 272652"/>
                <a:gd name="connsiteX525" fmla="*/ 233629 w 1086217"/>
                <a:gd name="connsiteY525" fmla="*/ 266413 h 272652"/>
                <a:gd name="connsiteX526" fmla="*/ 233629 w 1086217"/>
                <a:gd name="connsiteY526" fmla="*/ 255788 h 272652"/>
                <a:gd name="connsiteX527" fmla="*/ 201142 w 1086217"/>
                <a:gd name="connsiteY527" fmla="*/ 255788 h 272652"/>
                <a:gd name="connsiteX528" fmla="*/ 201142 w 1086217"/>
                <a:gd name="connsiteY528" fmla="*/ 266413 h 272652"/>
                <a:gd name="connsiteX529" fmla="*/ 193210 w 1086217"/>
                <a:gd name="connsiteY529" fmla="*/ 266413 h 272652"/>
                <a:gd name="connsiteX530" fmla="*/ 193210 w 1086217"/>
                <a:gd name="connsiteY530" fmla="*/ 247946 h 272652"/>
                <a:gd name="connsiteX531" fmla="*/ 198357 w 1086217"/>
                <a:gd name="connsiteY531" fmla="*/ 247946 h 272652"/>
                <a:gd name="connsiteX532" fmla="*/ 203505 w 1086217"/>
                <a:gd name="connsiteY532" fmla="*/ 227286 h 272652"/>
                <a:gd name="connsiteX533" fmla="*/ 203842 w 1086217"/>
                <a:gd name="connsiteY533" fmla="*/ 212782 h 272652"/>
                <a:gd name="connsiteX534" fmla="*/ 235064 w 1086217"/>
                <a:gd name="connsiteY534" fmla="*/ 212782 h 272652"/>
                <a:gd name="connsiteX535" fmla="*/ 207133 w 1086217"/>
                <a:gd name="connsiteY535" fmla="*/ 247946 h 272652"/>
                <a:gd name="connsiteX536" fmla="*/ 226710 w 1086217"/>
                <a:gd name="connsiteY536" fmla="*/ 247946 h 272652"/>
                <a:gd name="connsiteX537" fmla="*/ 226710 w 1086217"/>
                <a:gd name="connsiteY537" fmla="*/ 220624 h 272652"/>
                <a:gd name="connsiteX538" fmla="*/ 211352 w 1086217"/>
                <a:gd name="connsiteY538" fmla="*/ 220624 h 272652"/>
                <a:gd name="connsiteX539" fmla="*/ 211183 w 1086217"/>
                <a:gd name="connsiteY539" fmla="*/ 228382 h 272652"/>
                <a:gd name="connsiteX540" fmla="*/ 207133 w 1086217"/>
                <a:gd name="connsiteY540" fmla="*/ 247946 h 272652"/>
                <a:gd name="connsiteX541" fmla="*/ 282051 w 1086217"/>
                <a:gd name="connsiteY541" fmla="*/ 256884 h 272652"/>
                <a:gd name="connsiteX542" fmla="*/ 262812 w 1086217"/>
                <a:gd name="connsiteY542" fmla="*/ 242464 h 272652"/>
                <a:gd name="connsiteX543" fmla="*/ 271166 w 1086217"/>
                <a:gd name="connsiteY543" fmla="*/ 242464 h 272652"/>
                <a:gd name="connsiteX544" fmla="*/ 282220 w 1086217"/>
                <a:gd name="connsiteY544" fmla="*/ 249463 h 272652"/>
                <a:gd name="connsiteX545" fmla="*/ 292177 w 1086217"/>
                <a:gd name="connsiteY545" fmla="*/ 242886 h 272652"/>
                <a:gd name="connsiteX546" fmla="*/ 283739 w 1086217"/>
                <a:gd name="connsiteY546" fmla="*/ 237489 h 272652"/>
                <a:gd name="connsiteX547" fmla="*/ 276398 w 1086217"/>
                <a:gd name="connsiteY547" fmla="*/ 237489 h 272652"/>
                <a:gd name="connsiteX548" fmla="*/ 276398 w 1086217"/>
                <a:gd name="connsiteY548" fmla="*/ 230237 h 272652"/>
                <a:gd name="connsiteX549" fmla="*/ 284077 w 1086217"/>
                <a:gd name="connsiteY549" fmla="*/ 230237 h 272652"/>
                <a:gd name="connsiteX550" fmla="*/ 291418 w 1086217"/>
                <a:gd name="connsiteY550" fmla="*/ 224672 h 272652"/>
                <a:gd name="connsiteX551" fmla="*/ 282811 w 1086217"/>
                <a:gd name="connsiteY551" fmla="*/ 219106 h 272652"/>
                <a:gd name="connsiteX552" fmla="*/ 271925 w 1086217"/>
                <a:gd name="connsiteY552" fmla="*/ 226105 h 272652"/>
                <a:gd name="connsiteX553" fmla="*/ 263487 w 1086217"/>
                <a:gd name="connsiteY553" fmla="*/ 226105 h 272652"/>
                <a:gd name="connsiteX554" fmla="*/ 282727 w 1086217"/>
                <a:gd name="connsiteY554" fmla="*/ 211685 h 272652"/>
                <a:gd name="connsiteX555" fmla="*/ 299688 w 1086217"/>
                <a:gd name="connsiteY555" fmla="*/ 223828 h 272652"/>
                <a:gd name="connsiteX556" fmla="*/ 293781 w 1086217"/>
                <a:gd name="connsiteY556" fmla="*/ 232683 h 272652"/>
                <a:gd name="connsiteX557" fmla="*/ 293781 w 1086217"/>
                <a:gd name="connsiteY557" fmla="*/ 233863 h 272652"/>
                <a:gd name="connsiteX558" fmla="*/ 300531 w 1086217"/>
                <a:gd name="connsiteY558" fmla="*/ 243223 h 272652"/>
                <a:gd name="connsiteX559" fmla="*/ 282051 w 1086217"/>
                <a:gd name="connsiteY559" fmla="*/ 256884 h 272652"/>
                <a:gd name="connsiteX560" fmla="*/ 316114 w 1086217"/>
                <a:gd name="connsiteY560" fmla="*/ 255788 h 272652"/>
                <a:gd name="connsiteX561" fmla="*/ 307845 w 1086217"/>
                <a:gd name="connsiteY561" fmla="*/ 255788 h 272652"/>
                <a:gd name="connsiteX562" fmla="*/ 307845 w 1086217"/>
                <a:gd name="connsiteY562" fmla="*/ 212782 h 272652"/>
                <a:gd name="connsiteX563" fmla="*/ 316114 w 1086217"/>
                <a:gd name="connsiteY563" fmla="*/ 212782 h 272652"/>
                <a:gd name="connsiteX564" fmla="*/ 316114 w 1086217"/>
                <a:gd name="connsiteY564" fmla="*/ 229394 h 272652"/>
                <a:gd name="connsiteX565" fmla="*/ 337632 w 1086217"/>
                <a:gd name="connsiteY565" fmla="*/ 229394 h 272652"/>
                <a:gd name="connsiteX566" fmla="*/ 337632 w 1086217"/>
                <a:gd name="connsiteY566" fmla="*/ 212782 h 272652"/>
                <a:gd name="connsiteX567" fmla="*/ 345901 w 1086217"/>
                <a:gd name="connsiteY567" fmla="*/ 212782 h 272652"/>
                <a:gd name="connsiteX568" fmla="*/ 345901 w 1086217"/>
                <a:gd name="connsiteY568" fmla="*/ 255788 h 272652"/>
                <a:gd name="connsiteX569" fmla="*/ 337632 w 1086217"/>
                <a:gd name="connsiteY569" fmla="*/ 255788 h 272652"/>
                <a:gd name="connsiteX570" fmla="*/ 337632 w 1086217"/>
                <a:gd name="connsiteY570" fmla="*/ 237236 h 272652"/>
                <a:gd name="connsiteX571" fmla="*/ 316114 w 1086217"/>
                <a:gd name="connsiteY571" fmla="*/ 237236 h 272652"/>
                <a:gd name="connsiteX572" fmla="*/ 316114 w 1086217"/>
                <a:gd name="connsiteY572" fmla="*/ 255788 h 272652"/>
                <a:gd name="connsiteX573" fmla="*/ 373136 w 1086217"/>
                <a:gd name="connsiteY573" fmla="*/ 211685 h 272652"/>
                <a:gd name="connsiteX574" fmla="*/ 390772 w 1086217"/>
                <a:gd name="connsiteY574" fmla="*/ 226948 h 272652"/>
                <a:gd name="connsiteX575" fmla="*/ 390772 w 1086217"/>
                <a:gd name="connsiteY575" fmla="*/ 255788 h 272652"/>
                <a:gd name="connsiteX576" fmla="*/ 382503 w 1086217"/>
                <a:gd name="connsiteY576" fmla="*/ 255788 h 272652"/>
                <a:gd name="connsiteX577" fmla="*/ 382503 w 1086217"/>
                <a:gd name="connsiteY577" fmla="*/ 251740 h 272652"/>
                <a:gd name="connsiteX578" fmla="*/ 381237 w 1086217"/>
                <a:gd name="connsiteY578" fmla="*/ 251740 h 272652"/>
                <a:gd name="connsiteX579" fmla="*/ 367904 w 1086217"/>
                <a:gd name="connsiteY579" fmla="*/ 256884 h 272652"/>
                <a:gd name="connsiteX580" fmla="*/ 352462 w 1086217"/>
                <a:gd name="connsiteY580" fmla="*/ 243729 h 272652"/>
                <a:gd name="connsiteX581" fmla="*/ 368411 w 1086217"/>
                <a:gd name="connsiteY581" fmla="*/ 230406 h 272652"/>
                <a:gd name="connsiteX582" fmla="*/ 382503 w 1086217"/>
                <a:gd name="connsiteY582" fmla="*/ 230406 h 272652"/>
                <a:gd name="connsiteX583" fmla="*/ 382503 w 1086217"/>
                <a:gd name="connsiteY583" fmla="*/ 227370 h 272652"/>
                <a:gd name="connsiteX584" fmla="*/ 373052 w 1086217"/>
                <a:gd name="connsiteY584" fmla="*/ 219359 h 272652"/>
                <a:gd name="connsiteX585" fmla="*/ 363010 w 1086217"/>
                <a:gd name="connsiteY585" fmla="*/ 226189 h 272652"/>
                <a:gd name="connsiteX586" fmla="*/ 354234 w 1086217"/>
                <a:gd name="connsiteY586" fmla="*/ 226189 h 272652"/>
                <a:gd name="connsiteX587" fmla="*/ 373136 w 1086217"/>
                <a:gd name="connsiteY587" fmla="*/ 211685 h 272652"/>
                <a:gd name="connsiteX588" fmla="*/ 369508 w 1086217"/>
                <a:gd name="connsiteY588" fmla="*/ 249716 h 272652"/>
                <a:gd name="connsiteX589" fmla="*/ 382503 w 1086217"/>
                <a:gd name="connsiteY589" fmla="*/ 242970 h 272652"/>
                <a:gd name="connsiteX590" fmla="*/ 382503 w 1086217"/>
                <a:gd name="connsiteY590" fmla="*/ 236815 h 272652"/>
                <a:gd name="connsiteX591" fmla="*/ 369001 w 1086217"/>
                <a:gd name="connsiteY591" fmla="*/ 236815 h 272652"/>
                <a:gd name="connsiteX592" fmla="*/ 360985 w 1086217"/>
                <a:gd name="connsiteY592" fmla="*/ 243139 h 272652"/>
                <a:gd name="connsiteX593" fmla="*/ 369508 w 1086217"/>
                <a:gd name="connsiteY593" fmla="*/ 249716 h 272652"/>
                <a:gd name="connsiteX594" fmla="*/ 433854 w 1086217"/>
                <a:gd name="connsiteY594" fmla="*/ 255788 h 272652"/>
                <a:gd name="connsiteX595" fmla="*/ 425500 w 1086217"/>
                <a:gd name="connsiteY595" fmla="*/ 255788 h 272652"/>
                <a:gd name="connsiteX596" fmla="*/ 425500 w 1086217"/>
                <a:gd name="connsiteY596" fmla="*/ 238079 h 272652"/>
                <a:gd name="connsiteX597" fmla="*/ 424318 w 1086217"/>
                <a:gd name="connsiteY597" fmla="*/ 238079 h 272652"/>
                <a:gd name="connsiteX598" fmla="*/ 412842 w 1086217"/>
                <a:gd name="connsiteY598" fmla="*/ 242296 h 272652"/>
                <a:gd name="connsiteX599" fmla="*/ 397062 w 1086217"/>
                <a:gd name="connsiteY599" fmla="*/ 226948 h 272652"/>
                <a:gd name="connsiteX600" fmla="*/ 397062 w 1086217"/>
                <a:gd name="connsiteY600" fmla="*/ 212782 h 272652"/>
                <a:gd name="connsiteX601" fmla="*/ 405332 w 1086217"/>
                <a:gd name="connsiteY601" fmla="*/ 212782 h 272652"/>
                <a:gd name="connsiteX602" fmla="*/ 405332 w 1086217"/>
                <a:gd name="connsiteY602" fmla="*/ 226274 h 272652"/>
                <a:gd name="connsiteX603" fmla="*/ 414530 w 1086217"/>
                <a:gd name="connsiteY603" fmla="*/ 234706 h 272652"/>
                <a:gd name="connsiteX604" fmla="*/ 425500 w 1086217"/>
                <a:gd name="connsiteY604" fmla="*/ 229984 h 272652"/>
                <a:gd name="connsiteX605" fmla="*/ 425500 w 1086217"/>
                <a:gd name="connsiteY605" fmla="*/ 212782 h 272652"/>
                <a:gd name="connsiteX606" fmla="*/ 433854 w 1086217"/>
                <a:gd name="connsiteY606" fmla="*/ 212782 h 272652"/>
                <a:gd name="connsiteX607" fmla="*/ 433854 w 1086217"/>
                <a:gd name="connsiteY607" fmla="*/ 255788 h 272652"/>
                <a:gd name="connsiteX608" fmla="*/ 482328 w 1086217"/>
                <a:gd name="connsiteY608" fmla="*/ 231586 h 272652"/>
                <a:gd name="connsiteX609" fmla="*/ 482328 w 1086217"/>
                <a:gd name="connsiteY609" fmla="*/ 236562 h 272652"/>
                <a:gd name="connsiteX610" fmla="*/ 448997 w 1086217"/>
                <a:gd name="connsiteY610" fmla="*/ 236562 h 272652"/>
                <a:gd name="connsiteX611" fmla="*/ 462076 w 1086217"/>
                <a:gd name="connsiteY611" fmla="*/ 249210 h 272652"/>
                <a:gd name="connsiteX612" fmla="*/ 473215 w 1086217"/>
                <a:gd name="connsiteY612" fmla="*/ 242043 h 272652"/>
                <a:gd name="connsiteX613" fmla="*/ 481569 w 1086217"/>
                <a:gd name="connsiteY613" fmla="*/ 242043 h 272652"/>
                <a:gd name="connsiteX614" fmla="*/ 462161 w 1086217"/>
                <a:gd name="connsiteY614" fmla="*/ 256884 h 272652"/>
                <a:gd name="connsiteX615" fmla="*/ 440727 w 1086217"/>
                <a:gd name="connsiteY615" fmla="*/ 234369 h 272652"/>
                <a:gd name="connsiteX616" fmla="*/ 461992 w 1086217"/>
                <a:gd name="connsiteY616" fmla="*/ 211685 h 272652"/>
                <a:gd name="connsiteX617" fmla="*/ 482328 w 1086217"/>
                <a:gd name="connsiteY617" fmla="*/ 231586 h 272652"/>
                <a:gd name="connsiteX618" fmla="*/ 449250 w 1086217"/>
                <a:gd name="connsiteY618" fmla="*/ 230153 h 272652"/>
                <a:gd name="connsiteX619" fmla="*/ 474143 w 1086217"/>
                <a:gd name="connsiteY619" fmla="*/ 230153 h 272652"/>
                <a:gd name="connsiteX620" fmla="*/ 462076 w 1086217"/>
                <a:gd name="connsiteY620" fmla="*/ 219106 h 272652"/>
                <a:gd name="connsiteX621" fmla="*/ 449250 w 1086217"/>
                <a:gd name="connsiteY621" fmla="*/ 230153 h 272652"/>
                <a:gd name="connsiteX622" fmla="*/ 497489 w 1086217"/>
                <a:gd name="connsiteY622" fmla="*/ 255788 h 272652"/>
                <a:gd name="connsiteX623" fmla="*/ 489220 w 1086217"/>
                <a:gd name="connsiteY623" fmla="*/ 255788 h 272652"/>
                <a:gd name="connsiteX624" fmla="*/ 489220 w 1086217"/>
                <a:gd name="connsiteY624" fmla="*/ 212782 h 272652"/>
                <a:gd name="connsiteX625" fmla="*/ 497489 w 1086217"/>
                <a:gd name="connsiteY625" fmla="*/ 212782 h 272652"/>
                <a:gd name="connsiteX626" fmla="*/ 497489 w 1086217"/>
                <a:gd name="connsiteY626" fmla="*/ 229394 h 272652"/>
                <a:gd name="connsiteX627" fmla="*/ 519007 w 1086217"/>
                <a:gd name="connsiteY627" fmla="*/ 229394 h 272652"/>
                <a:gd name="connsiteX628" fmla="*/ 519007 w 1086217"/>
                <a:gd name="connsiteY628" fmla="*/ 212782 h 272652"/>
                <a:gd name="connsiteX629" fmla="*/ 527276 w 1086217"/>
                <a:gd name="connsiteY629" fmla="*/ 212782 h 272652"/>
                <a:gd name="connsiteX630" fmla="*/ 527276 w 1086217"/>
                <a:gd name="connsiteY630" fmla="*/ 255788 h 272652"/>
                <a:gd name="connsiteX631" fmla="*/ 519007 w 1086217"/>
                <a:gd name="connsiteY631" fmla="*/ 255788 h 272652"/>
                <a:gd name="connsiteX632" fmla="*/ 519007 w 1086217"/>
                <a:gd name="connsiteY632" fmla="*/ 237236 h 272652"/>
                <a:gd name="connsiteX633" fmla="*/ 497489 w 1086217"/>
                <a:gd name="connsiteY633" fmla="*/ 237236 h 272652"/>
                <a:gd name="connsiteX634" fmla="*/ 497489 w 1086217"/>
                <a:gd name="connsiteY634" fmla="*/ 255788 h 272652"/>
                <a:gd name="connsiteX635" fmla="*/ 547254 w 1086217"/>
                <a:gd name="connsiteY635" fmla="*/ 255788 h 272652"/>
                <a:gd name="connsiteX636" fmla="*/ 535862 w 1086217"/>
                <a:gd name="connsiteY636" fmla="*/ 255788 h 272652"/>
                <a:gd name="connsiteX637" fmla="*/ 535862 w 1086217"/>
                <a:gd name="connsiteY637" fmla="*/ 212782 h 272652"/>
                <a:gd name="connsiteX638" fmla="*/ 543963 w 1086217"/>
                <a:gd name="connsiteY638" fmla="*/ 212782 h 272652"/>
                <a:gd name="connsiteX639" fmla="*/ 543963 w 1086217"/>
                <a:gd name="connsiteY639" fmla="*/ 245753 h 272652"/>
                <a:gd name="connsiteX640" fmla="*/ 545229 w 1086217"/>
                <a:gd name="connsiteY640" fmla="*/ 245753 h 272652"/>
                <a:gd name="connsiteX641" fmla="*/ 547339 w 1086217"/>
                <a:gd name="connsiteY641" fmla="*/ 241284 h 272652"/>
                <a:gd name="connsiteX642" fmla="*/ 563793 w 1086217"/>
                <a:gd name="connsiteY642" fmla="*/ 212782 h 272652"/>
                <a:gd name="connsiteX643" fmla="*/ 575185 w 1086217"/>
                <a:gd name="connsiteY643" fmla="*/ 212782 h 272652"/>
                <a:gd name="connsiteX644" fmla="*/ 575185 w 1086217"/>
                <a:gd name="connsiteY644" fmla="*/ 255788 h 272652"/>
                <a:gd name="connsiteX645" fmla="*/ 567000 w 1086217"/>
                <a:gd name="connsiteY645" fmla="*/ 255788 h 272652"/>
                <a:gd name="connsiteX646" fmla="*/ 567000 w 1086217"/>
                <a:gd name="connsiteY646" fmla="*/ 222816 h 272652"/>
                <a:gd name="connsiteX647" fmla="*/ 565819 w 1086217"/>
                <a:gd name="connsiteY647" fmla="*/ 222816 h 272652"/>
                <a:gd name="connsiteX648" fmla="*/ 563709 w 1086217"/>
                <a:gd name="connsiteY648" fmla="*/ 227286 h 272652"/>
                <a:gd name="connsiteX649" fmla="*/ 547254 w 1086217"/>
                <a:gd name="connsiteY649" fmla="*/ 255788 h 272652"/>
                <a:gd name="connsiteX650" fmla="*/ 603316 w 1086217"/>
                <a:gd name="connsiteY650" fmla="*/ 207554 h 272652"/>
                <a:gd name="connsiteX651" fmla="*/ 588887 w 1086217"/>
                <a:gd name="connsiteY651" fmla="*/ 194483 h 272652"/>
                <a:gd name="connsiteX652" fmla="*/ 596481 w 1086217"/>
                <a:gd name="connsiteY652" fmla="*/ 194483 h 272652"/>
                <a:gd name="connsiteX653" fmla="*/ 603316 w 1086217"/>
                <a:gd name="connsiteY653" fmla="*/ 201313 h 272652"/>
                <a:gd name="connsiteX654" fmla="*/ 610152 w 1086217"/>
                <a:gd name="connsiteY654" fmla="*/ 194483 h 272652"/>
                <a:gd name="connsiteX655" fmla="*/ 617662 w 1086217"/>
                <a:gd name="connsiteY655" fmla="*/ 194483 h 272652"/>
                <a:gd name="connsiteX656" fmla="*/ 603316 w 1086217"/>
                <a:gd name="connsiteY656" fmla="*/ 207554 h 272652"/>
                <a:gd name="connsiteX657" fmla="*/ 595216 w 1086217"/>
                <a:gd name="connsiteY657" fmla="*/ 255788 h 272652"/>
                <a:gd name="connsiteX658" fmla="*/ 583824 w 1086217"/>
                <a:gd name="connsiteY658" fmla="*/ 255788 h 272652"/>
                <a:gd name="connsiteX659" fmla="*/ 583824 w 1086217"/>
                <a:gd name="connsiteY659" fmla="*/ 212782 h 272652"/>
                <a:gd name="connsiteX660" fmla="*/ 591925 w 1086217"/>
                <a:gd name="connsiteY660" fmla="*/ 212782 h 272652"/>
                <a:gd name="connsiteX661" fmla="*/ 591925 w 1086217"/>
                <a:gd name="connsiteY661" fmla="*/ 245753 h 272652"/>
                <a:gd name="connsiteX662" fmla="*/ 593190 w 1086217"/>
                <a:gd name="connsiteY662" fmla="*/ 245753 h 272652"/>
                <a:gd name="connsiteX663" fmla="*/ 595300 w 1086217"/>
                <a:gd name="connsiteY663" fmla="*/ 241284 h 272652"/>
                <a:gd name="connsiteX664" fmla="*/ 611755 w 1086217"/>
                <a:gd name="connsiteY664" fmla="*/ 212782 h 272652"/>
                <a:gd name="connsiteX665" fmla="*/ 623147 w 1086217"/>
                <a:gd name="connsiteY665" fmla="*/ 212782 h 272652"/>
                <a:gd name="connsiteX666" fmla="*/ 623147 w 1086217"/>
                <a:gd name="connsiteY666" fmla="*/ 255788 h 272652"/>
                <a:gd name="connsiteX667" fmla="*/ 614961 w 1086217"/>
                <a:gd name="connsiteY667" fmla="*/ 255788 h 272652"/>
                <a:gd name="connsiteX668" fmla="*/ 614961 w 1086217"/>
                <a:gd name="connsiteY668" fmla="*/ 222816 h 272652"/>
                <a:gd name="connsiteX669" fmla="*/ 613780 w 1086217"/>
                <a:gd name="connsiteY669" fmla="*/ 222816 h 272652"/>
                <a:gd name="connsiteX670" fmla="*/ 611670 w 1086217"/>
                <a:gd name="connsiteY670" fmla="*/ 227286 h 272652"/>
                <a:gd name="connsiteX671" fmla="*/ 595216 w 1086217"/>
                <a:gd name="connsiteY671" fmla="*/ 255788 h 272652"/>
                <a:gd name="connsiteX672" fmla="*/ 667877 w 1086217"/>
                <a:gd name="connsiteY672" fmla="*/ 256884 h 272652"/>
                <a:gd name="connsiteX673" fmla="*/ 648637 w 1086217"/>
                <a:gd name="connsiteY673" fmla="*/ 242464 h 272652"/>
                <a:gd name="connsiteX674" fmla="*/ 656991 w 1086217"/>
                <a:gd name="connsiteY674" fmla="*/ 242464 h 272652"/>
                <a:gd name="connsiteX675" fmla="*/ 668046 w 1086217"/>
                <a:gd name="connsiteY675" fmla="*/ 249463 h 272652"/>
                <a:gd name="connsiteX676" fmla="*/ 678003 w 1086217"/>
                <a:gd name="connsiteY676" fmla="*/ 242886 h 272652"/>
                <a:gd name="connsiteX677" fmla="*/ 669564 w 1086217"/>
                <a:gd name="connsiteY677" fmla="*/ 237489 h 272652"/>
                <a:gd name="connsiteX678" fmla="*/ 662223 w 1086217"/>
                <a:gd name="connsiteY678" fmla="*/ 237489 h 272652"/>
                <a:gd name="connsiteX679" fmla="*/ 662223 w 1086217"/>
                <a:gd name="connsiteY679" fmla="*/ 230237 h 272652"/>
                <a:gd name="connsiteX680" fmla="*/ 669902 w 1086217"/>
                <a:gd name="connsiteY680" fmla="*/ 230237 h 272652"/>
                <a:gd name="connsiteX681" fmla="*/ 677243 w 1086217"/>
                <a:gd name="connsiteY681" fmla="*/ 224672 h 272652"/>
                <a:gd name="connsiteX682" fmla="*/ 668636 w 1086217"/>
                <a:gd name="connsiteY682" fmla="*/ 219106 h 272652"/>
                <a:gd name="connsiteX683" fmla="*/ 657751 w 1086217"/>
                <a:gd name="connsiteY683" fmla="*/ 226105 h 272652"/>
                <a:gd name="connsiteX684" fmla="*/ 649312 w 1086217"/>
                <a:gd name="connsiteY684" fmla="*/ 226105 h 272652"/>
                <a:gd name="connsiteX685" fmla="*/ 668552 w 1086217"/>
                <a:gd name="connsiteY685" fmla="*/ 211685 h 272652"/>
                <a:gd name="connsiteX686" fmla="*/ 685513 w 1086217"/>
                <a:gd name="connsiteY686" fmla="*/ 223828 h 272652"/>
                <a:gd name="connsiteX687" fmla="*/ 679606 w 1086217"/>
                <a:gd name="connsiteY687" fmla="*/ 232683 h 272652"/>
                <a:gd name="connsiteX688" fmla="*/ 679606 w 1086217"/>
                <a:gd name="connsiteY688" fmla="*/ 233863 h 272652"/>
                <a:gd name="connsiteX689" fmla="*/ 686357 w 1086217"/>
                <a:gd name="connsiteY689" fmla="*/ 243223 h 272652"/>
                <a:gd name="connsiteX690" fmla="*/ 667877 w 1086217"/>
                <a:gd name="connsiteY690" fmla="*/ 256884 h 272652"/>
                <a:gd name="connsiteX691" fmla="*/ 712319 w 1086217"/>
                <a:gd name="connsiteY691" fmla="*/ 211685 h 272652"/>
                <a:gd name="connsiteX692" fmla="*/ 729955 w 1086217"/>
                <a:gd name="connsiteY692" fmla="*/ 226948 h 272652"/>
                <a:gd name="connsiteX693" fmla="*/ 729955 w 1086217"/>
                <a:gd name="connsiteY693" fmla="*/ 255788 h 272652"/>
                <a:gd name="connsiteX694" fmla="*/ 721685 w 1086217"/>
                <a:gd name="connsiteY694" fmla="*/ 255788 h 272652"/>
                <a:gd name="connsiteX695" fmla="*/ 721685 w 1086217"/>
                <a:gd name="connsiteY695" fmla="*/ 251740 h 272652"/>
                <a:gd name="connsiteX696" fmla="*/ 720419 w 1086217"/>
                <a:gd name="connsiteY696" fmla="*/ 251740 h 272652"/>
                <a:gd name="connsiteX697" fmla="*/ 707087 w 1086217"/>
                <a:gd name="connsiteY697" fmla="*/ 256884 h 272652"/>
                <a:gd name="connsiteX698" fmla="*/ 691645 w 1086217"/>
                <a:gd name="connsiteY698" fmla="*/ 243729 h 272652"/>
                <a:gd name="connsiteX699" fmla="*/ 707593 w 1086217"/>
                <a:gd name="connsiteY699" fmla="*/ 230406 h 272652"/>
                <a:gd name="connsiteX700" fmla="*/ 721685 w 1086217"/>
                <a:gd name="connsiteY700" fmla="*/ 230406 h 272652"/>
                <a:gd name="connsiteX701" fmla="*/ 721685 w 1086217"/>
                <a:gd name="connsiteY701" fmla="*/ 227370 h 272652"/>
                <a:gd name="connsiteX702" fmla="*/ 712234 w 1086217"/>
                <a:gd name="connsiteY702" fmla="*/ 219359 h 272652"/>
                <a:gd name="connsiteX703" fmla="*/ 702193 w 1086217"/>
                <a:gd name="connsiteY703" fmla="*/ 226189 h 272652"/>
                <a:gd name="connsiteX704" fmla="*/ 693417 w 1086217"/>
                <a:gd name="connsiteY704" fmla="*/ 226189 h 272652"/>
                <a:gd name="connsiteX705" fmla="*/ 712319 w 1086217"/>
                <a:gd name="connsiteY705" fmla="*/ 211685 h 272652"/>
                <a:gd name="connsiteX706" fmla="*/ 708690 w 1086217"/>
                <a:gd name="connsiteY706" fmla="*/ 249716 h 272652"/>
                <a:gd name="connsiteX707" fmla="*/ 721685 w 1086217"/>
                <a:gd name="connsiteY707" fmla="*/ 242970 h 272652"/>
                <a:gd name="connsiteX708" fmla="*/ 721685 w 1086217"/>
                <a:gd name="connsiteY708" fmla="*/ 236815 h 272652"/>
                <a:gd name="connsiteX709" fmla="*/ 708184 w 1086217"/>
                <a:gd name="connsiteY709" fmla="*/ 236815 h 272652"/>
                <a:gd name="connsiteX710" fmla="*/ 700167 w 1086217"/>
                <a:gd name="connsiteY710" fmla="*/ 243139 h 272652"/>
                <a:gd name="connsiteX711" fmla="*/ 708690 w 1086217"/>
                <a:gd name="connsiteY711" fmla="*/ 249716 h 272652"/>
                <a:gd name="connsiteX712" fmla="*/ 765143 w 1086217"/>
                <a:gd name="connsiteY712" fmla="*/ 255788 h 272652"/>
                <a:gd name="connsiteX713" fmla="*/ 756873 w 1086217"/>
                <a:gd name="connsiteY713" fmla="*/ 255788 h 272652"/>
                <a:gd name="connsiteX714" fmla="*/ 756873 w 1086217"/>
                <a:gd name="connsiteY714" fmla="*/ 212782 h 272652"/>
                <a:gd name="connsiteX715" fmla="*/ 794424 w 1086217"/>
                <a:gd name="connsiteY715" fmla="*/ 212782 h 272652"/>
                <a:gd name="connsiteX716" fmla="*/ 794424 w 1086217"/>
                <a:gd name="connsiteY716" fmla="*/ 255788 h 272652"/>
                <a:gd name="connsiteX717" fmla="*/ 786154 w 1086217"/>
                <a:gd name="connsiteY717" fmla="*/ 255788 h 272652"/>
                <a:gd name="connsiteX718" fmla="*/ 786154 w 1086217"/>
                <a:gd name="connsiteY718" fmla="*/ 220624 h 272652"/>
                <a:gd name="connsiteX719" fmla="*/ 765143 w 1086217"/>
                <a:gd name="connsiteY719" fmla="*/ 220624 h 272652"/>
                <a:gd name="connsiteX720" fmla="*/ 765143 w 1086217"/>
                <a:gd name="connsiteY720" fmla="*/ 255788 h 272652"/>
                <a:gd name="connsiteX721" fmla="*/ 811290 w 1086217"/>
                <a:gd name="connsiteY721" fmla="*/ 272653 h 272652"/>
                <a:gd name="connsiteX722" fmla="*/ 803020 w 1086217"/>
                <a:gd name="connsiteY722" fmla="*/ 272653 h 272652"/>
                <a:gd name="connsiteX723" fmla="*/ 803020 w 1086217"/>
                <a:gd name="connsiteY723" fmla="*/ 212782 h 272652"/>
                <a:gd name="connsiteX724" fmla="*/ 811290 w 1086217"/>
                <a:gd name="connsiteY724" fmla="*/ 212782 h 272652"/>
                <a:gd name="connsiteX725" fmla="*/ 811290 w 1086217"/>
                <a:gd name="connsiteY725" fmla="*/ 218685 h 272652"/>
                <a:gd name="connsiteX726" fmla="*/ 812555 w 1086217"/>
                <a:gd name="connsiteY726" fmla="*/ 218685 h 272652"/>
                <a:gd name="connsiteX727" fmla="*/ 826479 w 1086217"/>
                <a:gd name="connsiteY727" fmla="*/ 211685 h 272652"/>
                <a:gd name="connsiteX728" fmla="*/ 845971 w 1086217"/>
                <a:gd name="connsiteY728" fmla="*/ 234116 h 272652"/>
                <a:gd name="connsiteX729" fmla="*/ 825888 w 1086217"/>
                <a:gd name="connsiteY729" fmla="*/ 256884 h 272652"/>
                <a:gd name="connsiteX730" fmla="*/ 811290 w 1086217"/>
                <a:gd name="connsiteY730" fmla="*/ 249969 h 272652"/>
                <a:gd name="connsiteX731" fmla="*/ 811290 w 1086217"/>
                <a:gd name="connsiteY731" fmla="*/ 272653 h 272652"/>
                <a:gd name="connsiteX732" fmla="*/ 824285 w 1086217"/>
                <a:gd name="connsiteY732" fmla="*/ 248957 h 272652"/>
                <a:gd name="connsiteX733" fmla="*/ 837533 w 1086217"/>
                <a:gd name="connsiteY733" fmla="*/ 234285 h 272652"/>
                <a:gd name="connsiteX734" fmla="*/ 824285 w 1086217"/>
                <a:gd name="connsiteY734" fmla="*/ 219612 h 272652"/>
                <a:gd name="connsiteX735" fmla="*/ 811290 w 1086217"/>
                <a:gd name="connsiteY735" fmla="*/ 234285 h 272652"/>
                <a:gd name="connsiteX736" fmla="*/ 824285 w 1086217"/>
                <a:gd name="connsiteY736" fmla="*/ 248957 h 272652"/>
                <a:gd name="connsiteX737" fmla="*/ 892790 w 1086217"/>
                <a:gd name="connsiteY737" fmla="*/ 231586 h 272652"/>
                <a:gd name="connsiteX738" fmla="*/ 892790 w 1086217"/>
                <a:gd name="connsiteY738" fmla="*/ 236562 h 272652"/>
                <a:gd name="connsiteX739" fmla="*/ 859459 w 1086217"/>
                <a:gd name="connsiteY739" fmla="*/ 236562 h 272652"/>
                <a:gd name="connsiteX740" fmla="*/ 872538 w 1086217"/>
                <a:gd name="connsiteY740" fmla="*/ 249210 h 272652"/>
                <a:gd name="connsiteX741" fmla="*/ 883677 w 1086217"/>
                <a:gd name="connsiteY741" fmla="*/ 242043 h 272652"/>
                <a:gd name="connsiteX742" fmla="*/ 892030 w 1086217"/>
                <a:gd name="connsiteY742" fmla="*/ 242043 h 272652"/>
                <a:gd name="connsiteX743" fmla="*/ 872622 w 1086217"/>
                <a:gd name="connsiteY743" fmla="*/ 256884 h 272652"/>
                <a:gd name="connsiteX744" fmla="*/ 851189 w 1086217"/>
                <a:gd name="connsiteY744" fmla="*/ 234369 h 272652"/>
                <a:gd name="connsiteX745" fmla="*/ 872454 w 1086217"/>
                <a:gd name="connsiteY745" fmla="*/ 211685 h 272652"/>
                <a:gd name="connsiteX746" fmla="*/ 892790 w 1086217"/>
                <a:gd name="connsiteY746" fmla="*/ 231586 h 272652"/>
                <a:gd name="connsiteX747" fmla="*/ 859712 w 1086217"/>
                <a:gd name="connsiteY747" fmla="*/ 230153 h 272652"/>
                <a:gd name="connsiteX748" fmla="*/ 884605 w 1086217"/>
                <a:gd name="connsiteY748" fmla="*/ 230153 h 272652"/>
                <a:gd name="connsiteX749" fmla="*/ 872538 w 1086217"/>
                <a:gd name="connsiteY749" fmla="*/ 219106 h 272652"/>
                <a:gd name="connsiteX750" fmla="*/ 859712 w 1086217"/>
                <a:gd name="connsiteY750" fmla="*/ 230153 h 272652"/>
                <a:gd name="connsiteX751" fmla="*/ 936666 w 1086217"/>
                <a:gd name="connsiteY751" fmla="*/ 212782 h 272652"/>
                <a:gd name="connsiteX752" fmla="*/ 936666 w 1086217"/>
                <a:gd name="connsiteY752" fmla="*/ 247946 h 272652"/>
                <a:gd name="connsiteX753" fmla="*/ 943248 w 1086217"/>
                <a:gd name="connsiteY753" fmla="*/ 247946 h 272652"/>
                <a:gd name="connsiteX754" fmla="*/ 943248 w 1086217"/>
                <a:gd name="connsiteY754" fmla="*/ 266413 h 272652"/>
                <a:gd name="connsiteX755" fmla="*/ 935231 w 1086217"/>
                <a:gd name="connsiteY755" fmla="*/ 266413 h 272652"/>
                <a:gd name="connsiteX756" fmla="*/ 935231 w 1086217"/>
                <a:gd name="connsiteY756" fmla="*/ 255788 h 272652"/>
                <a:gd name="connsiteX757" fmla="*/ 902744 w 1086217"/>
                <a:gd name="connsiteY757" fmla="*/ 255788 h 272652"/>
                <a:gd name="connsiteX758" fmla="*/ 902744 w 1086217"/>
                <a:gd name="connsiteY758" fmla="*/ 266413 h 272652"/>
                <a:gd name="connsiteX759" fmla="*/ 894812 w 1086217"/>
                <a:gd name="connsiteY759" fmla="*/ 266413 h 272652"/>
                <a:gd name="connsiteX760" fmla="*/ 894812 w 1086217"/>
                <a:gd name="connsiteY760" fmla="*/ 247946 h 272652"/>
                <a:gd name="connsiteX761" fmla="*/ 899959 w 1086217"/>
                <a:gd name="connsiteY761" fmla="*/ 247946 h 272652"/>
                <a:gd name="connsiteX762" fmla="*/ 905106 w 1086217"/>
                <a:gd name="connsiteY762" fmla="*/ 227286 h 272652"/>
                <a:gd name="connsiteX763" fmla="*/ 905444 w 1086217"/>
                <a:gd name="connsiteY763" fmla="*/ 212782 h 272652"/>
                <a:gd name="connsiteX764" fmla="*/ 936666 w 1086217"/>
                <a:gd name="connsiteY764" fmla="*/ 212782 h 272652"/>
                <a:gd name="connsiteX765" fmla="*/ 908735 w 1086217"/>
                <a:gd name="connsiteY765" fmla="*/ 247946 h 272652"/>
                <a:gd name="connsiteX766" fmla="*/ 928312 w 1086217"/>
                <a:gd name="connsiteY766" fmla="*/ 247946 h 272652"/>
                <a:gd name="connsiteX767" fmla="*/ 928312 w 1086217"/>
                <a:gd name="connsiteY767" fmla="*/ 220624 h 272652"/>
                <a:gd name="connsiteX768" fmla="*/ 912954 w 1086217"/>
                <a:gd name="connsiteY768" fmla="*/ 220624 h 272652"/>
                <a:gd name="connsiteX769" fmla="*/ 912785 w 1086217"/>
                <a:gd name="connsiteY769" fmla="*/ 228382 h 272652"/>
                <a:gd name="connsiteX770" fmla="*/ 908735 w 1086217"/>
                <a:gd name="connsiteY770" fmla="*/ 247946 h 272652"/>
                <a:gd name="connsiteX771" fmla="*/ 987475 w 1086217"/>
                <a:gd name="connsiteY771" fmla="*/ 231586 h 272652"/>
                <a:gd name="connsiteX772" fmla="*/ 987475 w 1086217"/>
                <a:gd name="connsiteY772" fmla="*/ 236562 h 272652"/>
                <a:gd name="connsiteX773" fmla="*/ 954144 w 1086217"/>
                <a:gd name="connsiteY773" fmla="*/ 236562 h 272652"/>
                <a:gd name="connsiteX774" fmla="*/ 967223 w 1086217"/>
                <a:gd name="connsiteY774" fmla="*/ 249210 h 272652"/>
                <a:gd name="connsiteX775" fmla="*/ 978362 w 1086217"/>
                <a:gd name="connsiteY775" fmla="*/ 242043 h 272652"/>
                <a:gd name="connsiteX776" fmla="*/ 986716 w 1086217"/>
                <a:gd name="connsiteY776" fmla="*/ 242043 h 272652"/>
                <a:gd name="connsiteX777" fmla="*/ 967308 w 1086217"/>
                <a:gd name="connsiteY777" fmla="*/ 256884 h 272652"/>
                <a:gd name="connsiteX778" fmla="*/ 945874 w 1086217"/>
                <a:gd name="connsiteY778" fmla="*/ 234369 h 272652"/>
                <a:gd name="connsiteX779" fmla="*/ 967139 w 1086217"/>
                <a:gd name="connsiteY779" fmla="*/ 211685 h 272652"/>
                <a:gd name="connsiteX780" fmla="*/ 987475 w 1086217"/>
                <a:gd name="connsiteY780" fmla="*/ 231586 h 272652"/>
                <a:gd name="connsiteX781" fmla="*/ 954397 w 1086217"/>
                <a:gd name="connsiteY781" fmla="*/ 230153 h 272652"/>
                <a:gd name="connsiteX782" fmla="*/ 979290 w 1086217"/>
                <a:gd name="connsiteY782" fmla="*/ 230153 h 272652"/>
                <a:gd name="connsiteX783" fmla="*/ 967223 w 1086217"/>
                <a:gd name="connsiteY783" fmla="*/ 219106 h 272652"/>
                <a:gd name="connsiteX784" fmla="*/ 954397 w 1086217"/>
                <a:gd name="connsiteY784" fmla="*/ 230153 h 272652"/>
                <a:gd name="connsiteX785" fmla="*/ 998111 w 1086217"/>
                <a:gd name="connsiteY785" fmla="*/ 232092 h 272652"/>
                <a:gd name="connsiteX786" fmla="*/ 998617 w 1086217"/>
                <a:gd name="connsiteY786" fmla="*/ 212782 h 272652"/>
                <a:gd name="connsiteX787" fmla="*/ 1029839 w 1086217"/>
                <a:gd name="connsiteY787" fmla="*/ 212782 h 272652"/>
                <a:gd name="connsiteX788" fmla="*/ 1029839 w 1086217"/>
                <a:gd name="connsiteY788" fmla="*/ 255788 h 272652"/>
                <a:gd name="connsiteX789" fmla="*/ 1021485 w 1086217"/>
                <a:gd name="connsiteY789" fmla="*/ 255788 h 272652"/>
                <a:gd name="connsiteX790" fmla="*/ 1021485 w 1086217"/>
                <a:gd name="connsiteY790" fmla="*/ 220624 h 272652"/>
                <a:gd name="connsiteX791" fmla="*/ 1006296 w 1086217"/>
                <a:gd name="connsiteY791" fmla="*/ 220624 h 272652"/>
                <a:gd name="connsiteX792" fmla="*/ 1006043 w 1086217"/>
                <a:gd name="connsiteY792" fmla="*/ 232092 h 272652"/>
                <a:gd name="connsiteX793" fmla="*/ 991360 w 1086217"/>
                <a:gd name="connsiteY793" fmla="*/ 256209 h 272652"/>
                <a:gd name="connsiteX794" fmla="*/ 989251 w 1086217"/>
                <a:gd name="connsiteY794" fmla="*/ 256209 h 272652"/>
                <a:gd name="connsiteX795" fmla="*/ 989251 w 1086217"/>
                <a:gd name="connsiteY795" fmla="*/ 248198 h 272652"/>
                <a:gd name="connsiteX796" fmla="*/ 990179 w 1086217"/>
                <a:gd name="connsiteY796" fmla="*/ 248198 h 272652"/>
                <a:gd name="connsiteX797" fmla="*/ 998111 w 1086217"/>
                <a:gd name="connsiteY797" fmla="*/ 232092 h 272652"/>
                <a:gd name="connsiteX798" fmla="*/ 1046642 w 1086217"/>
                <a:gd name="connsiteY798" fmla="*/ 227454 h 272652"/>
                <a:gd name="connsiteX799" fmla="*/ 1056768 w 1086217"/>
                <a:gd name="connsiteY799" fmla="*/ 227454 h 272652"/>
                <a:gd name="connsiteX800" fmla="*/ 1073138 w 1086217"/>
                <a:gd name="connsiteY800" fmla="*/ 241621 h 272652"/>
                <a:gd name="connsiteX801" fmla="*/ 1056768 w 1086217"/>
                <a:gd name="connsiteY801" fmla="*/ 255788 h 272652"/>
                <a:gd name="connsiteX802" fmla="*/ 1038372 w 1086217"/>
                <a:gd name="connsiteY802" fmla="*/ 255788 h 272652"/>
                <a:gd name="connsiteX803" fmla="*/ 1038372 w 1086217"/>
                <a:gd name="connsiteY803" fmla="*/ 212782 h 272652"/>
                <a:gd name="connsiteX804" fmla="*/ 1046642 w 1086217"/>
                <a:gd name="connsiteY804" fmla="*/ 212782 h 272652"/>
                <a:gd name="connsiteX805" fmla="*/ 1046642 w 1086217"/>
                <a:gd name="connsiteY805" fmla="*/ 227454 h 272652"/>
                <a:gd name="connsiteX806" fmla="*/ 1077948 w 1086217"/>
                <a:gd name="connsiteY806" fmla="*/ 255788 h 272652"/>
                <a:gd name="connsiteX807" fmla="*/ 1077948 w 1086217"/>
                <a:gd name="connsiteY807" fmla="*/ 212782 h 272652"/>
                <a:gd name="connsiteX808" fmla="*/ 1086218 w 1086217"/>
                <a:gd name="connsiteY808" fmla="*/ 212782 h 272652"/>
                <a:gd name="connsiteX809" fmla="*/ 1086218 w 1086217"/>
                <a:gd name="connsiteY809" fmla="*/ 255788 h 272652"/>
                <a:gd name="connsiteX810" fmla="*/ 1077948 w 1086217"/>
                <a:gd name="connsiteY810" fmla="*/ 255788 h 272652"/>
                <a:gd name="connsiteX811" fmla="*/ 1046642 w 1086217"/>
                <a:gd name="connsiteY811" fmla="*/ 248620 h 272652"/>
                <a:gd name="connsiteX812" fmla="*/ 1056768 w 1086217"/>
                <a:gd name="connsiteY812" fmla="*/ 248620 h 272652"/>
                <a:gd name="connsiteX813" fmla="*/ 1064869 w 1086217"/>
                <a:gd name="connsiteY813" fmla="*/ 241621 h 272652"/>
                <a:gd name="connsiteX814" fmla="*/ 1056768 w 1086217"/>
                <a:gd name="connsiteY814" fmla="*/ 234622 h 272652"/>
                <a:gd name="connsiteX815" fmla="*/ 1046642 w 1086217"/>
                <a:gd name="connsiteY815" fmla="*/ 234622 h 272652"/>
                <a:gd name="connsiteX816" fmla="*/ 1046642 w 1086217"/>
                <a:gd name="connsiteY816" fmla="*/ 248620 h 27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</a:cxnLst>
              <a:rect l="l" t="t" r="r" b="b"/>
              <a:pathLst>
                <a:path w="1086217" h="272652">
                  <a:moveTo>
                    <a:pt x="172673" y="71508"/>
                  </a:moveTo>
                  <a:lnTo>
                    <a:pt x="164657" y="71508"/>
                  </a:lnTo>
                  <a:lnTo>
                    <a:pt x="164657" y="51354"/>
                  </a:lnTo>
                  <a:lnTo>
                    <a:pt x="170985" y="51354"/>
                  </a:lnTo>
                  <a:cubicBezTo>
                    <a:pt x="174951" y="45536"/>
                    <a:pt x="177061" y="37019"/>
                    <a:pt x="177398" y="22431"/>
                  </a:cubicBezTo>
                  <a:lnTo>
                    <a:pt x="177905" y="0"/>
                  </a:lnTo>
                  <a:lnTo>
                    <a:pt x="215708" y="0"/>
                  </a:lnTo>
                  <a:lnTo>
                    <a:pt x="215708" y="51354"/>
                  </a:lnTo>
                  <a:lnTo>
                    <a:pt x="223725" y="51354"/>
                  </a:lnTo>
                  <a:lnTo>
                    <a:pt x="223725" y="71508"/>
                  </a:lnTo>
                  <a:lnTo>
                    <a:pt x="215708" y="71508"/>
                  </a:lnTo>
                  <a:lnTo>
                    <a:pt x="215708" y="59028"/>
                  </a:lnTo>
                  <a:lnTo>
                    <a:pt x="172673" y="59028"/>
                  </a:lnTo>
                  <a:lnTo>
                    <a:pt x="172673" y="71508"/>
                  </a:lnTo>
                  <a:close/>
                  <a:moveTo>
                    <a:pt x="180099" y="51354"/>
                  </a:moveTo>
                  <a:lnTo>
                    <a:pt x="207270" y="51354"/>
                  </a:lnTo>
                  <a:lnTo>
                    <a:pt x="207270" y="7674"/>
                  </a:lnTo>
                  <a:lnTo>
                    <a:pt x="185837" y="7674"/>
                  </a:lnTo>
                  <a:lnTo>
                    <a:pt x="185499" y="23189"/>
                  </a:lnTo>
                  <a:cubicBezTo>
                    <a:pt x="185162" y="37272"/>
                    <a:pt x="183137" y="46295"/>
                    <a:pt x="180099" y="51354"/>
                  </a:cubicBezTo>
                  <a:close/>
                  <a:moveTo>
                    <a:pt x="267949" y="34826"/>
                  </a:moveTo>
                  <a:lnTo>
                    <a:pt x="267949" y="39802"/>
                  </a:lnTo>
                  <a:lnTo>
                    <a:pt x="234617" y="39802"/>
                  </a:lnTo>
                  <a:cubicBezTo>
                    <a:pt x="235461" y="48319"/>
                    <a:pt x="240777" y="52450"/>
                    <a:pt x="247697" y="52450"/>
                  </a:cubicBezTo>
                  <a:cubicBezTo>
                    <a:pt x="254194" y="52450"/>
                    <a:pt x="257654" y="49330"/>
                    <a:pt x="258835" y="45283"/>
                  </a:cubicBezTo>
                  <a:lnTo>
                    <a:pt x="267189" y="45283"/>
                  </a:lnTo>
                  <a:cubicBezTo>
                    <a:pt x="265164" y="53968"/>
                    <a:pt x="258413" y="60124"/>
                    <a:pt x="247781" y="60124"/>
                  </a:cubicBezTo>
                  <a:cubicBezTo>
                    <a:pt x="234617" y="60124"/>
                    <a:pt x="226348" y="50511"/>
                    <a:pt x="226348" y="37609"/>
                  </a:cubicBezTo>
                  <a:cubicBezTo>
                    <a:pt x="226348" y="24792"/>
                    <a:pt x="234533" y="14926"/>
                    <a:pt x="247613" y="14926"/>
                  </a:cubicBezTo>
                  <a:cubicBezTo>
                    <a:pt x="259679" y="14926"/>
                    <a:pt x="267949" y="23358"/>
                    <a:pt x="267949" y="34826"/>
                  </a:cubicBezTo>
                  <a:close/>
                  <a:moveTo>
                    <a:pt x="234871" y="33393"/>
                  </a:moveTo>
                  <a:lnTo>
                    <a:pt x="259764" y="33393"/>
                  </a:lnTo>
                  <a:cubicBezTo>
                    <a:pt x="259595" y="27490"/>
                    <a:pt x="255460" y="22346"/>
                    <a:pt x="247697" y="22346"/>
                  </a:cubicBezTo>
                  <a:cubicBezTo>
                    <a:pt x="241284" y="22346"/>
                    <a:pt x="236136" y="25972"/>
                    <a:pt x="234871" y="33393"/>
                  </a:cubicBezTo>
                  <a:close/>
                  <a:moveTo>
                    <a:pt x="330537" y="37525"/>
                  </a:moveTo>
                  <a:cubicBezTo>
                    <a:pt x="330537" y="50005"/>
                    <a:pt x="321339" y="59702"/>
                    <a:pt x="305897" y="60124"/>
                  </a:cubicBezTo>
                  <a:lnTo>
                    <a:pt x="305897" y="75893"/>
                  </a:lnTo>
                  <a:lnTo>
                    <a:pt x="297796" y="75893"/>
                  </a:lnTo>
                  <a:lnTo>
                    <a:pt x="297796" y="60124"/>
                  </a:lnTo>
                  <a:cubicBezTo>
                    <a:pt x="282354" y="59787"/>
                    <a:pt x="273156" y="50005"/>
                    <a:pt x="273156" y="37525"/>
                  </a:cubicBezTo>
                  <a:cubicBezTo>
                    <a:pt x="273156" y="25045"/>
                    <a:pt x="282354" y="15263"/>
                    <a:pt x="297796" y="14926"/>
                  </a:cubicBezTo>
                  <a:lnTo>
                    <a:pt x="297796" y="0"/>
                  </a:lnTo>
                  <a:lnTo>
                    <a:pt x="305897" y="0"/>
                  </a:lnTo>
                  <a:lnTo>
                    <a:pt x="305897" y="14926"/>
                  </a:lnTo>
                  <a:cubicBezTo>
                    <a:pt x="321339" y="15347"/>
                    <a:pt x="330537" y="25045"/>
                    <a:pt x="330537" y="37525"/>
                  </a:cubicBezTo>
                  <a:close/>
                  <a:moveTo>
                    <a:pt x="281594" y="37525"/>
                  </a:moveTo>
                  <a:cubicBezTo>
                    <a:pt x="281594" y="46632"/>
                    <a:pt x="288176" y="51860"/>
                    <a:pt x="297796" y="52198"/>
                  </a:cubicBezTo>
                  <a:lnTo>
                    <a:pt x="297796" y="22852"/>
                  </a:lnTo>
                  <a:cubicBezTo>
                    <a:pt x="288176" y="23189"/>
                    <a:pt x="281594" y="28418"/>
                    <a:pt x="281594" y="37525"/>
                  </a:cubicBezTo>
                  <a:close/>
                  <a:moveTo>
                    <a:pt x="305897" y="22852"/>
                  </a:moveTo>
                  <a:lnTo>
                    <a:pt x="305897" y="52198"/>
                  </a:lnTo>
                  <a:cubicBezTo>
                    <a:pt x="315517" y="51860"/>
                    <a:pt x="322014" y="46632"/>
                    <a:pt x="322014" y="37525"/>
                  </a:cubicBezTo>
                  <a:cubicBezTo>
                    <a:pt x="322014" y="28418"/>
                    <a:pt x="315517" y="23189"/>
                    <a:pt x="305897" y="22852"/>
                  </a:cubicBezTo>
                  <a:close/>
                  <a:moveTo>
                    <a:pt x="377303" y="34826"/>
                  </a:moveTo>
                  <a:lnTo>
                    <a:pt x="377303" y="39802"/>
                  </a:lnTo>
                  <a:lnTo>
                    <a:pt x="343971" y="39802"/>
                  </a:lnTo>
                  <a:cubicBezTo>
                    <a:pt x="344815" y="48319"/>
                    <a:pt x="350131" y="52450"/>
                    <a:pt x="357051" y="52450"/>
                  </a:cubicBezTo>
                  <a:cubicBezTo>
                    <a:pt x="363548" y="52450"/>
                    <a:pt x="367008" y="49330"/>
                    <a:pt x="368189" y="45283"/>
                  </a:cubicBezTo>
                  <a:lnTo>
                    <a:pt x="376543" y="45283"/>
                  </a:lnTo>
                  <a:cubicBezTo>
                    <a:pt x="374518" y="53968"/>
                    <a:pt x="367767" y="60124"/>
                    <a:pt x="357135" y="60124"/>
                  </a:cubicBezTo>
                  <a:cubicBezTo>
                    <a:pt x="343971" y="60124"/>
                    <a:pt x="335702" y="50511"/>
                    <a:pt x="335702" y="37609"/>
                  </a:cubicBezTo>
                  <a:cubicBezTo>
                    <a:pt x="335702" y="24792"/>
                    <a:pt x="343887" y="14926"/>
                    <a:pt x="356966" y="14926"/>
                  </a:cubicBezTo>
                  <a:cubicBezTo>
                    <a:pt x="369033" y="14926"/>
                    <a:pt x="377303" y="23358"/>
                    <a:pt x="377303" y="34826"/>
                  </a:cubicBezTo>
                  <a:close/>
                  <a:moveTo>
                    <a:pt x="344224" y="33393"/>
                  </a:moveTo>
                  <a:lnTo>
                    <a:pt x="369117" y="33393"/>
                  </a:lnTo>
                  <a:cubicBezTo>
                    <a:pt x="368949" y="27490"/>
                    <a:pt x="364814" y="22346"/>
                    <a:pt x="357051" y="22346"/>
                  </a:cubicBezTo>
                  <a:cubicBezTo>
                    <a:pt x="350638" y="22346"/>
                    <a:pt x="345490" y="25972"/>
                    <a:pt x="344224" y="33393"/>
                  </a:cubicBezTo>
                  <a:close/>
                  <a:moveTo>
                    <a:pt x="401830" y="37019"/>
                  </a:moveTo>
                  <a:lnTo>
                    <a:pt x="421070" y="59028"/>
                  </a:lnTo>
                  <a:lnTo>
                    <a:pt x="410522" y="59028"/>
                  </a:lnTo>
                  <a:lnTo>
                    <a:pt x="392464" y="37778"/>
                  </a:lnTo>
                  <a:lnTo>
                    <a:pt x="392464" y="59028"/>
                  </a:lnTo>
                  <a:lnTo>
                    <a:pt x="384194" y="59028"/>
                  </a:lnTo>
                  <a:lnTo>
                    <a:pt x="384194" y="16022"/>
                  </a:lnTo>
                  <a:lnTo>
                    <a:pt x="392464" y="16022"/>
                  </a:lnTo>
                  <a:lnTo>
                    <a:pt x="392464" y="35079"/>
                  </a:lnTo>
                  <a:lnTo>
                    <a:pt x="409931" y="16022"/>
                  </a:lnTo>
                  <a:lnTo>
                    <a:pt x="420141" y="16022"/>
                  </a:lnTo>
                  <a:lnTo>
                    <a:pt x="401830" y="35838"/>
                  </a:lnTo>
                  <a:lnTo>
                    <a:pt x="401830" y="37019"/>
                  </a:lnTo>
                  <a:close/>
                  <a:moveTo>
                    <a:pt x="446068" y="59028"/>
                  </a:moveTo>
                  <a:lnTo>
                    <a:pt x="437798" y="59028"/>
                  </a:lnTo>
                  <a:lnTo>
                    <a:pt x="437798" y="23864"/>
                  </a:lnTo>
                  <a:lnTo>
                    <a:pt x="422609" y="23864"/>
                  </a:lnTo>
                  <a:lnTo>
                    <a:pt x="422609" y="16022"/>
                  </a:lnTo>
                  <a:lnTo>
                    <a:pt x="461173" y="16022"/>
                  </a:lnTo>
                  <a:lnTo>
                    <a:pt x="461173" y="23864"/>
                  </a:lnTo>
                  <a:lnTo>
                    <a:pt x="446068" y="23864"/>
                  </a:lnTo>
                  <a:lnTo>
                    <a:pt x="446068" y="59028"/>
                  </a:lnTo>
                  <a:close/>
                  <a:moveTo>
                    <a:pt x="475198" y="59028"/>
                  </a:moveTo>
                  <a:lnTo>
                    <a:pt x="466928" y="59028"/>
                  </a:lnTo>
                  <a:lnTo>
                    <a:pt x="466928" y="16022"/>
                  </a:lnTo>
                  <a:lnTo>
                    <a:pt x="475198" y="16022"/>
                  </a:lnTo>
                  <a:lnTo>
                    <a:pt x="475198" y="32634"/>
                  </a:lnTo>
                  <a:lnTo>
                    <a:pt x="496716" y="32634"/>
                  </a:lnTo>
                  <a:lnTo>
                    <a:pt x="496716" y="16022"/>
                  </a:lnTo>
                  <a:lnTo>
                    <a:pt x="504985" y="16022"/>
                  </a:lnTo>
                  <a:lnTo>
                    <a:pt x="504985" y="59028"/>
                  </a:lnTo>
                  <a:lnTo>
                    <a:pt x="496716" y="59028"/>
                  </a:lnTo>
                  <a:lnTo>
                    <a:pt x="496716" y="40476"/>
                  </a:lnTo>
                  <a:lnTo>
                    <a:pt x="475198" y="40476"/>
                  </a:lnTo>
                  <a:lnTo>
                    <a:pt x="475198" y="59028"/>
                  </a:lnTo>
                  <a:close/>
                  <a:moveTo>
                    <a:pt x="521841" y="30695"/>
                  </a:moveTo>
                  <a:lnTo>
                    <a:pt x="531967" y="30695"/>
                  </a:lnTo>
                  <a:cubicBezTo>
                    <a:pt x="542262" y="30695"/>
                    <a:pt x="548337" y="35923"/>
                    <a:pt x="548337" y="44861"/>
                  </a:cubicBezTo>
                  <a:cubicBezTo>
                    <a:pt x="548337" y="53715"/>
                    <a:pt x="542262" y="59028"/>
                    <a:pt x="531967" y="59028"/>
                  </a:cubicBezTo>
                  <a:lnTo>
                    <a:pt x="513571" y="59028"/>
                  </a:lnTo>
                  <a:lnTo>
                    <a:pt x="513571" y="16022"/>
                  </a:lnTo>
                  <a:lnTo>
                    <a:pt x="521841" y="16022"/>
                  </a:lnTo>
                  <a:lnTo>
                    <a:pt x="521841" y="30695"/>
                  </a:lnTo>
                  <a:close/>
                  <a:moveTo>
                    <a:pt x="553147" y="59028"/>
                  </a:moveTo>
                  <a:lnTo>
                    <a:pt x="553147" y="16022"/>
                  </a:lnTo>
                  <a:lnTo>
                    <a:pt x="561417" y="16022"/>
                  </a:lnTo>
                  <a:lnTo>
                    <a:pt x="561417" y="59028"/>
                  </a:lnTo>
                  <a:lnTo>
                    <a:pt x="553147" y="59028"/>
                  </a:lnTo>
                  <a:close/>
                  <a:moveTo>
                    <a:pt x="521841" y="51860"/>
                  </a:moveTo>
                  <a:lnTo>
                    <a:pt x="531967" y="51860"/>
                  </a:lnTo>
                  <a:cubicBezTo>
                    <a:pt x="537199" y="51860"/>
                    <a:pt x="540068" y="49330"/>
                    <a:pt x="540068" y="44861"/>
                  </a:cubicBezTo>
                  <a:cubicBezTo>
                    <a:pt x="540068" y="40308"/>
                    <a:pt x="537199" y="37862"/>
                    <a:pt x="531967" y="37862"/>
                  </a:cubicBezTo>
                  <a:lnTo>
                    <a:pt x="521841" y="37862"/>
                  </a:lnTo>
                  <a:lnTo>
                    <a:pt x="521841" y="51860"/>
                  </a:lnTo>
                  <a:close/>
                  <a:moveTo>
                    <a:pt x="609934" y="34826"/>
                  </a:moveTo>
                  <a:lnTo>
                    <a:pt x="609934" y="39802"/>
                  </a:lnTo>
                  <a:lnTo>
                    <a:pt x="576602" y="39802"/>
                  </a:lnTo>
                  <a:cubicBezTo>
                    <a:pt x="577446" y="48319"/>
                    <a:pt x="582762" y="52450"/>
                    <a:pt x="589681" y="52450"/>
                  </a:cubicBezTo>
                  <a:cubicBezTo>
                    <a:pt x="596179" y="52450"/>
                    <a:pt x="599639" y="49330"/>
                    <a:pt x="600820" y="45283"/>
                  </a:cubicBezTo>
                  <a:lnTo>
                    <a:pt x="609174" y="45283"/>
                  </a:lnTo>
                  <a:cubicBezTo>
                    <a:pt x="607149" y="53968"/>
                    <a:pt x="600398" y="60124"/>
                    <a:pt x="589766" y="60124"/>
                  </a:cubicBezTo>
                  <a:cubicBezTo>
                    <a:pt x="576602" y="60124"/>
                    <a:pt x="568332" y="50511"/>
                    <a:pt x="568332" y="37609"/>
                  </a:cubicBezTo>
                  <a:cubicBezTo>
                    <a:pt x="568332" y="24792"/>
                    <a:pt x="576518" y="14926"/>
                    <a:pt x="589597" y="14926"/>
                  </a:cubicBezTo>
                  <a:cubicBezTo>
                    <a:pt x="601664" y="14926"/>
                    <a:pt x="609934" y="23358"/>
                    <a:pt x="609934" y="34826"/>
                  </a:cubicBezTo>
                  <a:close/>
                  <a:moveTo>
                    <a:pt x="576855" y="33393"/>
                  </a:moveTo>
                  <a:lnTo>
                    <a:pt x="601748" y="33393"/>
                  </a:lnTo>
                  <a:cubicBezTo>
                    <a:pt x="601579" y="27490"/>
                    <a:pt x="597445" y="22346"/>
                    <a:pt x="589681" y="22346"/>
                  </a:cubicBezTo>
                  <a:cubicBezTo>
                    <a:pt x="583268" y="22346"/>
                    <a:pt x="578121" y="25972"/>
                    <a:pt x="576855" y="33393"/>
                  </a:cubicBezTo>
                  <a:close/>
                  <a:moveTo>
                    <a:pt x="672514" y="16022"/>
                  </a:moveTo>
                  <a:lnTo>
                    <a:pt x="672514" y="51186"/>
                  </a:lnTo>
                  <a:lnTo>
                    <a:pt x="679096" y="51186"/>
                  </a:lnTo>
                  <a:lnTo>
                    <a:pt x="679096" y="69653"/>
                  </a:lnTo>
                  <a:lnTo>
                    <a:pt x="671080" y="69653"/>
                  </a:lnTo>
                  <a:lnTo>
                    <a:pt x="671080" y="59028"/>
                  </a:lnTo>
                  <a:lnTo>
                    <a:pt x="638592" y="59028"/>
                  </a:lnTo>
                  <a:lnTo>
                    <a:pt x="638592" y="69653"/>
                  </a:lnTo>
                  <a:lnTo>
                    <a:pt x="630660" y="69653"/>
                  </a:lnTo>
                  <a:lnTo>
                    <a:pt x="630660" y="51186"/>
                  </a:lnTo>
                  <a:lnTo>
                    <a:pt x="635808" y="51186"/>
                  </a:lnTo>
                  <a:cubicBezTo>
                    <a:pt x="639352" y="46126"/>
                    <a:pt x="640702" y="39970"/>
                    <a:pt x="640955" y="30526"/>
                  </a:cubicBezTo>
                  <a:lnTo>
                    <a:pt x="641293" y="16022"/>
                  </a:lnTo>
                  <a:lnTo>
                    <a:pt x="672514" y="16022"/>
                  </a:lnTo>
                  <a:close/>
                  <a:moveTo>
                    <a:pt x="644583" y="51186"/>
                  </a:moveTo>
                  <a:lnTo>
                    <a:pt x="664160" y="51186"/>
                  </a:lnTo>
                  <a:lnTo>
                    <a:pt x="664160" y="23864"/>
                  </a:lnTo>
                  <a:lnTo>
                    <a:pt x="648803" y="23864"/>
                  </a:lnTo>
                  <a:lnTo>
                    <a:pt x="648634" y="31622"/>
                  </a:lnTo>
                  <a:cubicBezTo>
                    <a:pt x="648465" y="41488"/>
                    <a:pt x="646862" y="46716"/>
                    <a:pt x="644583" y="51186"/>
                  </a:cubicBezTo>
                  <a:close/>
                  <a:moveTo>
                    <a:pt x="702882" y="14926"/>
                  </a:moveTo>
                  <a:cubicBezTo>
                    <a:pt x="714105" y="14926"/>
                    <a:pt x="720518" y="20491"/>
                    <a:pt x="720518" y="30189"/>
                  </a:cubicBezTo>
                  <a:lnTo>
                    <a:pt x="720518" y="59028"/>
                  </a:lnTo>
                  <a:lnTo>
                    <a:pt x="712248" y="59028"/>
                  </a:lnTo>
                  <a:lnTo>
                    <a:pt x="712248" y="54980"/>
                  </a:lnTo>
                  <a:lnTo>
                    <a:pt x="710983" y="54980"/>
                  </a:lnTo>
                  <a:cubicBezTo>
                    <a:pt x="708114" y="57932"/>
                    <a:pt x="702966" y="60124"/>
                    <a:pt x="697650" y="60124"/>
                  </a:cubicBezTo>
                  <a:cubicBezTo>
                    <a:pt x="687862" y="60124"/>
                    <a:pt x="682208" y="54812"/>
                    <a:pt x="682208" y="46969"/>
                  </a:cubicBezTo>
                  <a:cubicBezTo>
                    <a:pt x="682208" y="38790"/>
                    <a:pt x="687777" y="33646"/>
                    <a:pt x="698156" y="33646"/>
                  </a:cubicBezTo>
                  <a:lnTo>
                    <a:pt x="712248" y="33646"/>
                  </a:lnTo>
                  <a:lnTo>
                    <a:pt x="712248" y="30610"/>
                  </a:lnTo>
                  <a:cubicBezTo>
                    <a:pt x="712248" y="25804"/>
                    <a:pt x="709210" y="22599"/>
                    <a:pt x="702797" y="22599"/>
                  </a:cubicBezTo>
                  <a:cubicBezTo>
                    <a:pt x="696806" y="22599"/>
                    <a:pt x="693346" y="25298"/>
                    <a:pt x="692756" y="29430"/>
                  </a:cubicBezTo>
                  <a:lnTo>
                    <a:pt x="683980" y="29430"/>
                  </a:lnTo>
                  <a:cubicBezTo>
                    <a:pt x="684908" y="20913"/>
                    <a:pt x="691912" y="14926"/>
                    <a:pt x="702882" y="14926"/>
                  </a:cubicBezTo>
                  <a:close/>
                  <a:moveTo>
                    <a:pt x="699253" y="52956"/>
                  </a:moveTo>
                  <a:cubicBezTo>
                    <a:pt x="704401" y="52956"/>
                    <a:pt x="708957" y="50595"/>
                    <a:pt x="712248" y="46210"/>
                  </a:cubicBezTo>
                  <a:lnTo>
                    <a:pt x="712248" y="40055"/>
                  </a:lnTo>
                  <a:lnTo>
                    <a:pt x="698747" y="40055"/>
                  </a:lnTo>
                  <a:cubicBezTo>
                    <a:pt x="693431" y="40055"/>
                    <a:pt x="690731" y="42247"/>
                    <a:pt x="690731" y="46379"/>
                  </a:cubicBezTo>
                  <a:cubicBezTo>
                    <a:pt x="690731" y="50764"/>
                    <a:pt x="694106" y="52956"/>
                    <a:pt x="699253" y="52956"/>
                  </a:cubicBezTo>
                  <a:close/>
                  <a:moveTo>
                    <a:pt x="737166" y="59028"/>
                  </a:moveTo>
                  <a:lnTo>
                    <a:pt x="728896" y="59028"/>
                  </a:lnTo>
                  <a:lnTo>
                    <a:pt x="728896" y="16022"/>
                  </a:lnTo>
                  <a:lnTo>
                    <a:pt x="737166" y="16022"/>
                  </a:lnTo>
                  <a:lnTo>
                    <a:pt x="737166" y="32634"/>
                  </a:lnTo>
                  <a:lnTo>
                    <a:pt x="758684" y="32634"/>
                  </a:lnTo>
                  <a:lnTo>
                    <a:pt x="758684" y="16022"/>
                  </a:lnTo>
                  <a:lnTo>
                    <a:pt x="766953" y="16022"/>
                  </a:lnTo>
                  <a:lnTo>
                    <a:pt x="766953" y="59028"/>
                  </a:lnTo>
                  <a:lnTo>
                    <a:pt x="758684" y="59028"/>
                  </a:lnTo>
                  <a:lnTo>
                    <a:pt x="758684" y="40476"/>
                  </a:lnTo>
                  <a:lnTo>
                    <a:pt x="737166" y="40476"/>
                  </a:lnTo>
                  <a:lnTo>
                    <a:pt x="737166" y="59028"/>
                  </a:lnTo>
                  <a:close/>
                  <a:moveTo>
                    <a:pt x="783809" y="59028"/>
                  </a:moveTo>
                  <a:lnTo>
                    <a:pt x="775539" y="59028"/>
                  </a:lnTo>
                  <a:lnTo>
                    <a:pt x="775539" y="16022"/>
                  </a:lnTo>
                  <a:lnTo>
                    <a:pt x="783809" y="16022"/>
                  </a:lnTo>
                  <a:lnTo>
                    <a:pt x="783809" y="32634"/>
                  </a:lnTo>
                  <a:lnTo>
                    <a:pt x="805327" y="32634"/>
                  </a:lnTo>
                  <a:lnTo>
                    <a:pt x="805327" y="16022"/>
                  </a:lnTo>
                  <a:lnTo>
                    <a:pt x="813596" y="16022"/>
                  </a:lnTo>
                  <a:lnTo>
                    <a:pt x="813596" y="59028"/>
                  </a:lnTo>
                  <a:lnTo>
                    <a:pt x="805327" y="59028"/>
                  </a:lnTo>
                  <a:lnTo>
                    <a:pt x="805327" y="40476"/>
                  </a:lnTo>
                  <a:lnTo>
                    <a:pt x="783809" y="40476"/>
                  </a:lnTo>
                  <a:lnTo>
                    <a:pt x="783809" y="59028"/>
                  </a:lnTo>
                  <a:close/>
                  <a:moveTo>
                    <a:pt x="830452" y="30695"/>
                  </a:moveTo>
                  <a:lnTo>
                    <a:pt x="840578" y="30695"/>
                  </a:lnTo>
                  <a:cubicBezTo>
                    <a:pt x="850872" y="30695"/>
                    <a:pt x="856948" y="35923"/>
                    <a:pt x="856948" y="44861"/>
                  </a:cubicBezTo>
                  <a:cubicBezTo>
                    <a:pt x="856948" y="53715"/>
                    <a:pt x="850872" y="59028"/>
                    <a:pt x="840578" y="59028"/>
                  </a:cubicBezTo>
                  <a:lnTo>
                    <a:pt x="822182" y="59028"/>
                  </a:lnTo>
                  <a:lnTo>
                    <a:pt x="822182" y="16022"/>
                  </a:lnTo>
                  <a:lnTo>
                    <a:pt x="830452" y="16022"/>
                  </a:lnTo>
                  <a:lnTo>
                    <a:pt x="830452" y="30695"/>
                  </a:lnTo>
                  <a:close/>
                  <a:moveTo>
                    <a:pt x="861758" y="59028"/>
                  </a:moveTo>
                  <a:lnTo>
                    <a:pt x="861758" y="16022"/>
                  </a:lnTo>
                  <a:lnTo>
                    <a:pt x="870028" y="16022"/>
                  </a:lnTo>
                  <a:lnTo>
                    <a:pt x="870028" y="59028"/>
                  </a:lnTo>
                  <a:lnTo>
                    <a:pt x="861758" y="59028"/>
                  </a:lnTo>
                  <a:close/>
                  <a:moveTo>
                    <a:pt x="830452" y="51860"/>
                  </a:moveTo>
                  <a:lnTo>
                    <a:pt x="840578" y="51860"/>
                  </a:lnTo>
                  <a:cubicBezTo>
                    <a:pt x="845809" y="51860"/>
                    <a:pt x="848679" y="49330"/>
                    <a:pt x="848679" y="44861"/>
                  </a:cubicBezTo>
                  <a:cubicBezTo>
                    <a:pt x="848679" y="40308"/>
                    <a:pt x="845809" y="37862"/>
                    <a:pt x="840578" y="37862"/>
                  </a:cubicBezTo>
                  <a:lnTo>
                    <a:pt x="830452" y="37862"/>
                  </a:lnTo>
                  <a:lnTo>
                    <a:pt x="830452" y="51860"/>
                  </a:lnTo>
                  <a:close/>
                  <a:moveTo>
                    <a:pt x="918541" y="34826"/>
                  </a:moveTo>
                  <a:lnTo>
                    <a:pt x="918541" y="39802"/>
                  </a:lnTo>
                  <a:lnTo>
                    <a:pt x="885209" y="39802"/>
                  </a:lnTo>
                  <a:cubicBezTo>
                    <a:pt x="886053" y="48319"/>
                    <a:pt x="891369" y="52450"/>
                    <a:pt x="898289" y="52450"/>
                  </a:cubicBezTo>
                  <a:cubicBezTo>
                    <a:pt x="904786" y="52450"/>
                    <a:pt x="908246" y="49330"/>
                    <a:pt x="909427" y="45283"/>
                  </a:cubicBezTo>
                  <a:lnTo>
                    <a:pt x="917782" y="45283"/>
                  </a:lnTo>
                  <a:cubicBezTo>
                    <a:pt x="915756" y="53968"/>
                    <a:pt x="909006" y="60124"/>
                    <a:pt x="898373" y="60124"/>
                  </a:cubicBezTo>
                  <a:cubicBezTo>
                    <a:pt x="885209" y="60124"/>
                    <a:pt x="876940" y="50511"/>
                    <a:pt x="876940" y="37609"/>
                  </a:cubicBezTo>
                  <a:cubicBezTo>
                    <a:pt x="876940" y="24792"/>
                    <a:pt x="885125" y="14926"/>
                    <a:pt x="898205" y="14926"/>
                  </a:cubicBezTo>
                  <a:cubicBezTo>
                    <a:pt x="910271" y="14926"/>
                    <a:pt x="918541" y="23358"/>
                    <a:pt x="918541" y="34826"/>
                  </a:cubicBezTo>
                  <a:close/>
                  <a:moveTo>
                    <a:pt x="885463" y="33393"/>
                  </a:moveTo>
                  <a:lnTo>
                    <a:pt x="910356" y="33393"/>
                  </a:lnTo>
                  <a:cubicBezTo>
                    <a:pt x="910187" y="27490"/>
                    <a:pt x="906052" y="22346"/>
                    <a:pt x="898289" y="22346"/>
                  </a:cubicBezTo>
                  <a:cubicBezTo>
                    <a:pt x="891876" y="22346"/>
                    <a:pt x="886728" y="25972"/>
                    <a:pt x="885463" y="33393"/>
                  </a:cubicBezTo>
                  <a:close/>
                  <a:moveTo>
                    <a:pt x="217737" y="158504"/>
                  </a:moveTo>
                  <a:cubicBezTo>
                    <a:pt x="202126" y="158504"/>
                    <a:pt x="188709" y="147373"/>
                    <a:pt x="188709" y="127894"/>
                  </a:cubicBezTo>
                  <a:cubicBezTo>
                    <a:pt x="188709" y="108415"/>
                    <a:pt x="202126" y="97284"/>
                    <a:pt x="217737" y="97284"/>
                  </a:cubicBezTo>
                  <a:cubicBezTo>
                    <a:pt x="233264" y="97284"/>
                    <a:pt x="246681" y="108415"/>
                    <a:pt x="246681" y="127894"/>
                  </a:cubicBezTo>
                  <a:cubicBezTo>
                    <a:pt x="246681" y="147373"/>
                    <a:pt x="233264" y="158504"/>
                    <a:pt x="217737" y="158504"/>
                  </a:cubicBezTo>
                  <a:close/>
                  <a:moveTo>
                    <a:pt x="217737" y="150240"/>
                  </a:moveTo>
                  <a:cubicBezTo>
                    <a:pt x="229129" y="150240"/>
                    <a:pt x="237989" y="142145"/>
                    <a:pt x="237989" y="127894"/>
                  </a:cubicBezTo>
                  <a:cubicBezTo>
                    <a:pt x="237989" y="113643"/>
                    <a:pt x="229129" y="105548"/>
                    <a:pt x="217737" y="105548"/>
                  </a:cubicBezTo>
                  <a:cubicBezTo>
                    <a:pt x="206261" y="105548"/>
                    <a:pt x="197401" y="113643"/>
                    <a:pt x="197401" y="127894"/>
                  </a:cubicBezTo>
                  <a:cubicBezTo>
                    <a:pt x="197401" y="142145"/>
                    <a:pt x="206261" y="150240"/>
                    <a:pt x="217737" y="150240"/>
                  </a:cubicBezTo>
                  <a:close/>
                  <a:moveTo>
                    <a:pt x="274910" y="157408"/>
                  </a:moveTo>
                  <a:lnTo>
                    <a:pt x="266641" y="157408"/>
                  </a:lnTo>
                  <a:lnTo>
                    <a:pt x="266641" y="122244"/>
                  </a:lnTo>
                  <a:lnTo>
                    <a:pt x="251452" y="122244"/>
                  </a:lnTo>
                  <a:lnTo>
                    <a:pt x="251452" y="114402"/>
                  </a:lnTo>
                  <a:lnTo>
                    <a:pt x="290015" y="114402"/>
                  </a:lnTo>
                  <a:lnTo>
                    <a:pt x="290015" y="122244"/>
                  </a:lnTo>
                  <a:lnTo>
                    <a:pt x="274910" y="122244"/>
                  </a:lnTo>
                  <a:lnTo>
                    <a:pt x="274910" y="157408"/>
                  </a:lnTo>
                  <a:close/>
                  <a:moveTo>
                    <a:pt x="314778" y="158504"/>
                  </a:moveTo>
                  <a:cubicBezTo>
                    <a:pt x="301867" y="158504"/>
                    <a:pt x="293260" y="148891"/>
                    <a:pt x="293260" y="135905"/>
                  </a:cubicBezTo>
                  <a:cubicBezTo>
                    <a:pt x="293260" y="122919"/>
                    <a:pt x="301867" y="113306"/>
                    <a:pt x="314778" y="113306"/>
                  </a:cubicBezTo>
                  <a:cubicBezTo>
                    <a:pt x="325073" y="113306"/>
                    <a:pt x="332583" y="119461"/>
                    <a:pt x="334271" y="128822"/>
                  </a:cubicBezTo>
                  <a:lnTo>
                    <a:pt x="325917" y="128822"/>
                  </a:lnTo>
                  <a:cubicBezTo>
                    <a:pt x="324567" y="124268"/>
                    <a:pt x="320769" y="121232"/>
                    <a:pt x="314778" y="121232"/>
                  </a:cubicBezTo>
                  <a:cubicBezTo>
                    <a:pt x="307268" y="121232"/>
                    <a:pt x="301699" y="126545"/>
                    <a:pt x="301699" y="135905"/>
                  </a:cubicBezTo>
                  <a:cubicBezTo>
                    <a:pt x="301699" y="145602"/>
                    <a:pt x="307606" y="150577"/>
                    <a:pt x="314694" y="150577"/>
                  </a:cubicBezTo>
                  <a:cubicBezTo>
                    <a:pt x="320854" y="150577"/>
                    <a:pt x="324567" y="147542"/>
                    <a:pt x="325917" y="142988"/>
                  </a:cubicBezTo>
                  <a:lnTo>
                    <a:pt x="334271" y="142988"/>
                  </a:lnTo>
                  <a:cubicBezTo>
                    <a:pt x="332583" y="152348"/>
                    <a:pt x="325073" y="158504"/>
                    <a:pt x="314778" y="158504"/>
                  </a:cubicBezTo>
                  <a:close/>
                  <a:moveTo>
                    <a:pt x="351956" y="174273"/>
                  </a:moveTo>
                  <a:lnTo>
                    <a:pt x="342590" y="174273"/>
                  </a:lnTo>
                  <a:lnTo>
                    <a:pt x="352800" y="152348"/>
                  </a:lnTo>
                  <a:lnTo>
                    <a:pt x="335248" y="114402"/>
                  </a:lnTo>
                  <a:lnTo>
                    <a:pt x="344530" y="114402"/>
                  </a:lnTo>
                  <a:lnTo>
                    <a:pt x="354825" y="137423"/>
                  </a:lnTo>
                  <a:cubicBezTo>
                    <a:pt x="355753" y="139447"/>
                    <a:pt x="356344" y="140880"/>
                    <a:pt x="356935" y="142819"/>
                  </a:cubicBezTo>
                  <a:lnTo>
                    <a:pt x="358116" y="142819"/>
                  </a:lnTo>
                  <a:cubicBezTo>
                    <a:pt x="358707" y="140880"/>
                    <a:pt x="359297" y="139447"/>
                    <a:pt x="360226" y="137423"/>
                  </a:cubicBezTo>
                  <a:lnTo>
                    <a:pt x="370267" y="114402"/>
                  </a:lnTo>
                  <a:lnTo>
                    <a:pt x="379381" y="114402"/>
                  </a:lnTo>
                  <a:lnTo>
                    <a:pt x="351956" y="174273"/>
                  </a:lnTo>
                  <a:close/>
                  <a:moveTo>
                    <a:pt x="405110" y="157408"/>
                  </a:moveTo>
                  <a:lnTo>
                    <a:pt x="396841" y="157408"/>
                  </a:lnTo>
                  <a:lnTo>
                    <a:pt x="396841" y="122244"/>
                  </a:lnTo>
                  <a:lnTo>
                    <a:pt x="381652" y="122244"/>
                  </a:lnTo>
                  <a:lnTo>
                    <a:pt x="381652" y="114402"/>
                  </a:lnTo>
                  <a:lnTo>
                    <a:pt x="420215" y="114402"/>
                  </a:lnTo>
                  <a:lnTo>
                    <a:pt x="420215" y="122244"/>
                  </a:lnTo>
                  <a:lnTo>
                    <a:pt x="405110" y="122244"/>
                  </a:lnTo>
                  <a:lnTo>
                    <a:pt x="405110" y="157408"/>
                  </a:lnTo>
                  <a:close/>
                  <a:moveTo>
                    <a:pt x="444982" y="158504"/>
                  </a:moveTo>
                  <a:cubicBezTo>
                    <a:pt x="432071" y="158504"/>
                    <a:pt x="423464" y="148891"/>
                    <a:pt x="423464" y="135905"/>
                  </a:cubicBezTo>
                  <a:cubicBezTo>
                    <a:pt x="423464" y="122919"/>
                    <a:pt x="432071" y="113306"/>
                    <a:pt x="444982" y="113306"/>
                  </a:cubicBezTo>
                  <a:cubicBezTo>
                    <a:pt x="455276" y="113306"/>
                    <a:pt x="462786" y="119461"/>
                    <a:pt x="464474" y="128822"/>
                  </a:cubicBezTo>
                  <a:lnTo>
                    <a:pt x="456120" y="128822"/>
                  </a:lnTo>
                  <a:cubicBezTo>
                    <a:pt x="454770" y="124268"/>
                    <a:pt x="450973" y="121232"/>
                    <a:pt x="444982" y="121232"/>
                  </a:cubicBezTo>
                  <a:cubicBezTo>
                    <a:pt x="437471" y="121232"/>
                    <a:pt x="431902" y="126545"/>
                    <a:pt x="431902" y="135905"/>
                  </a:cubicBezTo>
                  <a:cubicBezTo>
                    <a:pt x="431902" y="145602"/>
                    <a:pt x="437809" y="150577"/>
                    <a:pt x="444897" y="150577"/>
                  </a:cubicBezTo>
                  <a:cubicBezTo>
                    <a:pt x="451057" y="150577"/>
                    <a:pt x="454770" y="147542"/>
                    <a:pt x="456120" y="142988"/>
                  </a:cubicBezTo>
                  <a:lnTo>
                    <a:pt x="464474" y="142988"/>
                  </a:lnTo>
                  <a:cubicBezTo>
                    <a:pt x="462786" y="152348"/>
                    <a:pt x="455276" y="158504"/>
                    <a:pt x="444982" y="158504"/>
                  </a:cubicBezTo>
                  <a:close/>
                  <a:moveTo>
                    <a:pt x="490566" y="157408"/>
                  </a:moveTo>
                  <a:lnTo>
                    <a:pt x="482297" y="157408"/>
                  </a:lnTo>
                  <a:lnTo>
                    <a:pt x="482297" y="122244"/>
                  </a:lnTo>
                  <a:lnTo>
                    <a:pt x="467108" y="122244"/>
                  </a:lnTo>
                  <a:lnTo>
                    <a:pt x="467108" y="114402"/>
                  </a:lnTo>
                  <a:lnTo>
                    <a:pt x="505671" y="114402"/>
                  </a:lnTo>
                  <a:lnTo>
                    <a:pt x="505671" y="122244"/>
                  </a:lnTo>
                  <a:lnTo>
                    <a:pt x="490566" y="122244"/>
                  </a:lnTo>
                  <a:lnTo>
                    <a:pt x="490566" y="157408"/>
                  </a:lnTo>
                  <a:close/>
                  <a:moveTo>
                    <a:pt x="540627" y="133881"/>
                  </a:moveTo>
                  <a:lnTo>
                    <a:pt x="540627" y="135146"/>
                  </a:lnTo>
                  <a:cubicBezTo>
                    <a:pt x="544846" y="136242"/>
                    <a:pt x="547968" y="139868"/>
                    <a:pt x="547968" y="145096"/>
                  </a:cubicBezTo>
                  <a:cubicBezTo>
                    <a:pt x="547968" y="152348"/>
                    <a:pt x="542399" y="157408"/>
                    <a:pt x="532779" y="157408"/>
                  </a:cubicBezTo>
                  <a:lnTo>
                    <a:pt x="511430" y="157408"/>
                  </a:lnTo>
                  <a:lnTo>
                    <a:pt x="511430" y="114402"/>
                  </a:lnTo>
                  <a:lnTo>
                    <a:pt x="532526" y="114402"/>
                  </a:lnTo>
                  <a:cubicBezTo>
                    <a:pt x="541555" y="114402"/>
                    <a:pt x="546449" y="119040"/>
                    <a:pt x="546449" y="125280"/>
                  </a:cubicBezTo>
                  <a:cubicBezTo>
                    <a:pt x="546449" y="129496"/>
                    <a:pt x="544255" y="132363"/>
                    <a:pt x="540627" y="133881"/>
                  </a:cubicBezTo>
                  <a:close/>
                  <a:moveTo>
                    <a:pt x="531766" y="121232"/>
                  </a:moveTo>
                  <a:lnTo>
                    <a:pt x="519700" y="121232"/>
                  </a:lnTo>
                  <a:lnTo>
                    <a:pt x="519700" y="132195"/>
                  </a:lnTo>
                  <a:lnTo>
                    <a:pt x="531766" y="132195"/>
                  </a:lnTo>
                  <a:cubicBezTo>
                    <a:pt x="535817" y="132195"/>
                    <a:pt x="538179" y="130171"/>
                    <a:pt x="538179" y="126713"/>
                  </a:cubicBezTo>
                  <a:cubicBezTo>
                    <a:pt x="538179" y="123256"/>
                    <a:pt x="535817" y="121232"/>
                    <a:pt x="531766" y="121232"/>
                  </a:cubicBezTo>
                  <a:close/>
                  <a:moveTo>
                    <a:pt x="519700" y="150577"/>
                  </a:moveTo>
                  <a:lnTo>
                    <a:pt x="532357" y="150577"/>
                  </a:lnTo>
                  <a:cubicBezTo>
                    <a:pt x="537167" y="150577"/>
                    <a:pt x="539698" y="148554"/>
                    <a:pt x="539698" y="144675"/>
                  </a:cubicBezTo>
                  <a:cubicBezTo>
                    <a:pt x="539698" y="140796"/>
                    <a:pt x="537167" y="138772"/>
                    <a:pt x="532357" y="138772"/>
                  </a:cubicBezTo>
                  <a:lnTo>
                    <a:pt x="519700" y="138772"/>
                  </a:lnTo>
                  <a:lnTo>
                    <a:pt x="519700" y="150577"/>
                  </a:lnTo>
                  <a:close/>
                  <a:moveTo>
                    <a:pt x="566248" y="157408"/>
                  </a:moveTo>
                  <a:lnTo>
                    <a:pt x="554856" y="157408"/>
                  </a:lnTo>
                  <a:lnTo>
                    <a:pt x="554856" y="114402"/>
                  </a:lnTo>
                  <a:lnTo>
                    <a:pt x="562957" y="114402"/>
                  </a:lnTo>
                  <a:lnTo>
                    <a:pt x="562957" y="147373"/>
                  </a:lnTo>
                  <a:lnTo>
                    <a:pt x="564222" y="147373"/>
                  </a:lnTo>
                  <a:cubicBezTo>
                    <a:pt x="564813" y="145855"/>
                    <a:pt x="565404" y="144506"/>
                    <a:pt x="566332" y="142904"/>
                  </a:cubicBezTo>
                  <a:lnTo>
                    <a:pt x="582787" y="114402"/>
                  </a:lnTo>
                  <a:lnTo>
                    <a:pt x="594178" y="114402"/>
                  </a:lnTo>
                  <a:lnTo>
                    <a:pt x="594178" y="157408"/>
                  </a:lnTo>
                  <a:lnTo>
                    <a:pt x="585993" y="157408"/>
                  </a:lnTo>
                  <a:lnTo>
                    <a:pt x="585993" y="124437"/>
                  </a:lnTo>
                  <a:lnTo>
                    <a:pt x="584812" y="124437"/>
                  </a:lnTo>
                  <a:cubicBezTo>
                    <a:pt x="584221" y="125954"/>
                    <a:pt x="583630" y="127304"/>
                    <a:pt x="582702" y="128906"/>
                  </a:cubicBezTo>
                  <a:lnTo>
                    <a:pt x="566248" y="157408"/>
                  </a:lnTo>
                  <a:close/>
                  <a:moveTo>
                    <a:pt x="617584" y="114402"/>
                  </a:moveTo>
                  <a:lnTo>
                    <a:pt x="637668" y="114402"/>
                  </a:lnTo>
                  <a:lnTo>
                    <a:pt x="637668" y="157408"/>
                  </a:lnTo>
                  <a:lnTo>
                    <a:pt x="629313" y="157408"/>
                  </a:lnTo>
                  <a:lnTo>
                    <a:pt x="629313" y="142061"/>
                  </a:lnTo>
                  <a:lnTo>
                    <a:pt x="624841" y="142061"/>
                  </a:lnTo>
                  <a:lnTo>
                    <a:pt x="611424" y="157408"/>
                  </a:lnTo>
                  <a:lnTo>
                    <a:pt x="601298" y="157408"/>
                  </a:lnTo>
                  <a:lnTo>
                    <a:pt x="614378" y="143073"/>
                  </a:lnTo>
                  <a:lnTo>
                    <a:pt x="614378" y="141808"/>
                  </a:lnTo>
                  <a:cubicBezTo>
                    <a:pt x="606024" y="140711"/>
                    <a:pt x="601214" y="135820"/>
                    <a:pt x="601214" y="128231"/>
                  </a:cubicBezTo>
                  <a:cubicBezTo>
                    <a:pt x="601214" y="119630"/>
                    <a:pt x="607374" y="114402"/>
                    <a:pt x="617584" y="114402"/>
                  </a:cubicBezTo>
                  <a:close/>
                  <a:moveTo>
                    <a:pt x="617753" y="135146"/>
                  </a:moveTo>
                  <a:lnTo>
                    <a:pt x="629313" y="135146"/>
                  </a:lnTo>
                  <a:lnTo>
                    <a:pt x="629313" y="121569"/>
                  </a:lnTo>
                  <a:lnTo>
                    <a:pt x="617753" y="121569"/>
                  </a:lnTo>
                  <a:cubicBezTo>
                    <a:pt x="612437" y="121569"/>
                    <a:pt x="609484" y="124099"/>
                    <a:pt x="609484" y="128400"/>
                  </a:cubicBezTo>
                  <a:cubicBezTo>
                    <a:pt x="609484" y="132616"/>
                    <a:pt x="612437" y="135146"/>
                    <a:pt x="617753" y="135146"/>
                  </a:cubicBezTo>
                  <a:close/>
                  <a:moveTo>
                    <a:pt x="702759" y="114402"/>
                  </a:moveTo>
                  <a:lnTo>
                    <a:pt x="702759" y="149566"/>
                  </a:lnTo>
                  <a:lnTo>
                    <a:pt x="709341" y="149566"/>
                  </a:lnTo>
                  <a:lnTo>
                    <a:pt x="709341" y="168033"/>
                  </a:lnTo>
                  <a:lnTo>
                    <a:pt x="701324" y="168033"/>
                  </a:lnTo>
                  <a:lnTo>
                    <a:pt x="701324" y="157408"/>
                  </a:lnTo>
                  <a:lnTo>
                    <a:pt x="668837" y="157408"/>
                  </a:lnTo>
                  <a:lnTo>
                    <a:pt x="668837" y="168033"/>
                  </a:lnTo>
                  <a:lnTo>
                    <a:pt x="660905" y="168033"/>
                  </a:lnTo>
                  <a:lnTo>
                    <a:pt x="660905" y="149566"/>
                  </a:lnTo>
                  <a:lnTo>
                    <a:pt x="666052" y="149566"/>
                  </a:lnTo>
                  <a:cubicBezTo>
                    <a:pt x="669596" y="144506"/>
                    <a:pt x="670946" y="138350"/>
                    <a:pt x="671199" y="128906"/>
                  </a:cubicBezTo>
                  <a:lnTo>
                    <a:pt x="671537" y="114402"/>
                  </a:lnTo>
                  <a:lnTo>
                    <a:pt x="702759" y="114402"/>
                  </a:lnTo>
                  <a:close/>
                  <a:moveTo>
                    <a:pt x="674828" y="149566"/>
                  </a:moveTo>
                  <a:lnTo>
                    <a:pt x="694405" y="149566"/>
                  </a:lnTo>
                  <a:lnTo>
                    <a:pt x="694405" y="122244"/>
                  </a:lnTo>
                  <a:lnTo>
                    <a:pt x="679047" y="122244"/>
                  </a:lnTo>
                  <a:lnTo>
                    <a:pt x="678878" y="130002"/>
                  </a:lnTo>
                  <a:cubicBezTo>
                    <a:pt x="678709" y="139868"/>
                    <a:pt x="677106" y="145096"/>
                    <a:pt x="674828" y="149566"/>
                  </a:cubicBezTo>
                  <a:close/>
                  <a:moveTo>
                    <a:pt x="733126" y="113306"/>
                  </a:moveTo>
                  <a:cubicBezTo>
                    <a:pt x="744349" y="113306"/>
                    <a:pt x="750762" y="118871"/>
                    <a:pt x="750762" y="128568"/>
                  </a:cubicBezTo>
                  <a:lnTo>
                    <a:pt x="750762" y="157408"/>
                  </a:lnTo>
                  <a:lnTo>
                    <a:pt x="742493" y="157408"/>
                  </a:lnTo>
                  <a:lnTo>
                    <a:pt x="742493" y="153360"/>
                  </a:lnTo>
                  <a:lnTo>
                    <a:pt x="741227" y="153360"/>
                  </a:lnTo>
                  <a:cubicBezTo>
                    <a:pt x="738358" y="156312"/>
                    <a:pt x="733211" y="158504"/>
                    <a:pt x="727894" y="158504"/>
                  </a:cubicBezTo>
                  <a:cubicBezTo>
                    <a:pt x="718106" y="158504"/>
                    <a:pt x="712452" y="153192"/>
                    <a:pt x="712452" y="145349"/>
                  </a:cubicBezTo>
                  <a:cubicBezTo>
                    <a:pt x="712452" y="137170"/>
                    <a:pt x="718022" y="132026"/>
                    <a:pt x="728401" y="132026"/>
                  </a:cubicBezTo>
                  <a:lnTo>
                    <a:pt x="742493" y="132026"/>
                  </a:lnTo>
                  <a:lnTo>
                    <a:pt x="742493" y="128990"/>
                  </a:lnTo>
                  <a:cubicBezTo>
                    <a:pt x="742493" y="124184"/>
                    <a:pt x="739455" y="120979"/>
                    <a:pt x="733042" y="120979"/>
                  </a:cubicBezTo>
                  <a:cubicBezTo>
                    <a:pt x="727051" y="120979"/>
                    <a:pt x="723591" y="123678"/>
                    <a:pt x="723000" y="127810"/>
                  </a:cubicBezTo>
                  <a:lnTo>
                    <a:pt x="714224" y="127810"/>
                  </a:lnTo>
                  <a:cubicBezTo>
                    <a:pt x="715152" y="119293"/>
                    <a:pt x="722156" y="113306"/>
                    <a:pt x="733126" y="113306"/>
                  </a:cubicBezTo>
                  <a:close/>
                  <a:moveTo>
                    <a:pt x="729498" y="151336"/>
                  </a:moveTo>
                  <a:cubicBezTo>
                    <a:pt x="734645" y="151336"/>
                    <a:pt x="739202" y="148975"/>
                    <a:pt x="742493" y="144590"/>
                  </a:cubicBezTo>
                  <a:lnTo>
                    <a:pt x="742493" y="138435"/>
                  </a:lnTo>
                  <a:lnTo>
                    <a:pt x="728991" y="138435"/>
                  </a:lnTo>
                  <a:cubicBezTo>
                    <a:pt x="723675" y="138435"/>
                    <a:pt x="720975" y="140627"/>
                    <a:pt x="720975" y="144759"/>
                  </a:cubicBezTo>
                  <a:cubicBezTo>
                    <a:pt x="720975" y="149144"/>
                    <a:pt x="724350" y="151336"/>
                    <a:pt x="729498" y="151336"/>
                  </a:cubicBezTo>
                  <a:close/>
                  <a:moveTo>
                    <a:pt x="767410" y="157408"/>
                  </a:moveTo>
                  <a:lnTo>
                    <a:pt x="759141" y="157408"/>
                  </a:lnTo>
                  <a:lnTo>
                    <a:pt x="759141" y="114402"/>
                  </a:lnTo>
                  <a:lnTo>
                    <a:pt x="767410" y="114402"/>
                  </a:lnTo>
                  <a:lnTo>
                    <a:pt x="767410" y="131014"/>
                  </a:lnTo>
                  <a:lnTo>
                    <a:pt x="788928" y="131014"/>
                  </a:lnTo>
                  <a:lnTo>
                    <a:pt x="788928" y="114402"/>
                  </a:lnTo>
                  <a:lnTo>
                    <a:pt x="797198" y="114402"/>
                  </a:lnTo>
                  <a:lnTo>
                    <a:pt x="797198" y="157408"/>
                  </a:lnTo>
                  <a:lnTo>
                    <a:pt x="788928" y="157408"/>
                  </a:lnTo>
                  <a:lnTo>
                    <a:pt x="788928" y="138856"/>
                  </a:lnTo>
                  <a:lnTo>
                    <a:pt x="767410" y="138856"/>
                  </a:lnTo>
                  <a:lnTo>
                    <a:pt x="767410" y="157408"/>
                  </a:lnTo>
                  <a:close/>
                  <a:moveTo>
                    <a:pt x="814050" y="129074"/>
                  </a:moveTo>
                  <a:lnTo>
                    <a:pt x="824176" y="129074"/>
                  </a:lnTo>
                  <a:cubicBezTo>
                    <a:pt x="834471" y="129074"/>
                    <a:pt x="840546" y="134303"/>
                    <a:pt x="840546" y="143241"/>
                  </a:cubicBezTo>
                  <a:cubicBezTo>
                    <a:pt x="840546" y="152095"/>
                    <a:pt x="834471" y="157408"/>
                    <a:pt x="824176" y="157408"/>
                  </a:cubicBezTo>
                  <a:lnTo>
                    <a:pt x="805780" y="157408"/>
                  </a:lnTo>
                  <a:lnTo>
                    <a:pt x="805780" y="114402"/>
                  </a:lnTo>
                  <a:lnTo>
                    <a:pt x="814050" y="114402"/>
                  </a:lnTo>
                  <a:lnTo>
                    <a:pt x="814050" y="129074"/>
                  </a:lnTo>
                  <a:close/>
                  <a:moveTo>
                    <a:pt x="845356" y="157408"/>
                  </a:moveTo>
                  <a:lnTo>
                    <a:pt x="845356" y="114402"/>
                  </a:lnTo>
                  <a:lnTo>
                    <a:pt x="853626" y="114402"/>
                  </a:lnTo>
                  <a:lnTo>
                    <a:pt x="853626" y="157408"/>
                  </a:lnTo>
                  <a:lnTo>
                    <a:pt x="845356" y="157408"/>
                  </a:lnTo>
                  <a:close/>
                  <a:moveTo>
                    <a:pt x="814050" y="150240"/>
                  </a:moveTo>
                  <a:lnTo>
                    <a:pt x="824176" y="150240"/>
                  </a:lnTo>
                  <a:cubicBezTo>
                    <a:pt x="829408" y="150240"/>
                    <a:pt x="832277" y="147710"/>
                    <a:pt x="832277" y="143241"/>
                  </a:cubicBezTo>
                  <a:cubicBezTo>
                    <a:pt x="832277" y="138688"/>
                    <a:pt x="829408" y="136242"/>
                    <a:pt x="824176" y="136242"/>
                  </a:cubicBezTo>
                  <a:lnTo>
                    <a:pt x="814050" y="136242"/>
                  </a:lnTo>
                  <a:lnTo>
                    <a:pt x="814050" y="150240"/>
                  </a:lnTo>
                  <a:close/>
                  <a:moveTo>
                    <a:pt x="868642" y="157408"/>
                  </a:moveTo>
                  <a:lnTo>
                    <a:pt x="858854" y="157408"/>
                  </a:lnTo>
                  <a:lnTo>
                    <a:pt x="874212" y="135062"/>
                  </a:lnTo>
                  <a:lnTo>
                    <a:pt x="860035" y="114402"/>
                  </a:lnTo>
                  <a:lnTo>
                    <a:pt x="869992" y="114402"/>
                  </a:lnTo>
                  <a:lnTo>
                    <a:pt x="877165" y="125533"/>
                  </a:lnTo>
                  <a:cubicBezTo>
                    <a:pt x="877840" y="126629"/>
                    <a:pt x="878262" y="127304"/>
                    <a:pt x="878599" y="127978"/>
                  </a:cubicBezTo>
                  <a:lnTo>
                    <a:pt x="879781" y="127978"/>
                  </a:lnTo>
                  <a:cubicBezTo>
                    <a:pt x="880118" y="127219"/>
                    <a:pt x="880456" y="126629"/>
                    <a:pt x="881131" y="125533"/>
                  </a:cubicBezTo>
                  <a:lnTo>
                    <a:pt x="888388" y="114402"/>
                  </a:lnTo>
                  <a:lnTo>
                    <a:pt x="898008" y="114402"/>
                  </a:lnTo>
                  <a:lnTo>
                    <a:pt x="883831" y="135062"/>
                  </a:lnTo>
                  <a:lnTo>
                    <a:pt x="899189" y="157408"/>
                  </a:lnTo>
                  <a:lnTo>
                    <a:pt x="889147" y="157408"/>
                  </a:lnTo>
                  <a:lnTo>
                    <a:pt x="880878" y="144590"/>
                  </a:lnTo>
                  <a:cubicBezTo>
                    <a:pt x="880118" y="143410"/>
                    <a:pt x="879696" y="142651"/>
                    <a:pt x="879443" y="142145"/>
                  </a:cubicBezTo>
                  <a:lnTo>
                    <a:pt x="878262" y="142145"/>
                  </a:lnTo>
                  <a:cubicBezTo>
                    <a:pt x="878009" y="142651"/>
                    <a:pt x="877503" y="143494"/>
                    <a:pt x="876827" y="144590"/>
                  </a:cubicBezTo>
                  <a:lnTo>
                    <a:pt x="868642" y="157408"/>
                  </a:lnTo>
                  <a:close/>
                  <a:moveTo>
                    <a:pt x="27762" y="255788"/>
                  </a:moveTo>
                  <a:lnTo>
                    <a:pt x="0" y="255788"/>
                  </a:lnTo>
                  <a:lnTo>
                    <a:pt x="0" y="196760"/>
                  </a:lnTo>
                  <a:lnTo>
                    <a:pt x="23965" y="196760"/>
                  </a:lnTo>
                  <a:cubicBezTo>
                    <a:pt x="35357" y="196760"/>
                    <a:pt x="41939" y="202747"/>
                    <a:pt x="41939" y="212276"/>
                  </a:cubicBezTo>
                  <a:cubicBezTo>
                    <a:pt x="41939" y="216492"/>
                    <a:pt x="40082" y="220961"/>
                    <a:pt x="35694" y="223322"/>
                  </a:cubicBezTo>
                  <a:lnTo>
                    <a:pt x="35694" y="224503"/>
                  </a:lnTo>
                  <a:cubicBezTo>
                    <a:pt x="42107" y="226443"/>
                    <a:pt x="46242" y="231249"/>
                    <a:pt x="46242" y="239007"/>
                  </a:cubicBezTo>
                  <a:cubicBezTo>
                    <a:pt x="46242" y="249042"/>
                    <a:pt x="39745" y="255788"/>
                    <a:pt x="27762" y="255788"/>
                  </a:cubicBezTo>
                  <a:close/>
                  <a:moveTo>
                    <a:pt x="8523" y="204518"/>
                  </a:moveTo>
                  <a:lnTo>
                    <a:pt x="8523" y="221805"/>
                  </a:lnTo>
                  <a:lnTo>
                    <a:pt x="23543" y="221805"/>
                  </a:lnTo>
                  <a:cubicBezTo>
                    <a:pt x="29872" y="221805"/>
                    <a:pt x="33332" y="218010"/>
                    <a:pt x="33332" y="213035"/>
                  </a:cubicBezTo>
                  <a:cubicBezTo>
                    <a:pt x="33332" y="208144"/>
                    <a:pt x="29872" y="204518"/>
                    <a:pt x="23543" y="204518"/>
                  </a:cubicBezTo>
                  <a:lnTo>
                    <a:pt x="8523" y="204518"/>
                  </a:lnTo>
                  <a:close/>
                  <a:moveTo>
                    <a:pt x="8523" y="229394"/>
                  </a:moveTo>
                  <a:lnTo>
                    <a:pt x="8523" y="248030"/>
                  </a:lnTo>
                  <a:lnTo>
                    <a:pt x="27425" y="248030"/>
                  </a:lnTo>
                  <a:cubicBezTo>
                    <a:pt x="33922" y="248030"/>
                    <a:pt x="37635" y="244319"/>
                    <a:pt x="37635" y="238754"/>
                  </a:cubicBezTo>
                  <a:cubicBezTo>
                    <a:pt x="37635" y="233104"/>
                    <a:pt x="33922" y="229394"/>
                    <a:pt x="27425" y="229394"/>
                  </a:cubicBezTo>
                  <a:lnTo>
                    <a:pt x="8523" y="229394"/>
                  </a:lnTo>
                  <a:close/>
                  <a:moveTo>
                    <a:pt x="61811" y="227454"/>
                  </a:moveTo>
                  <a:lnTo>
                    <a:pt x="71937" y="227454"/>
                  </a:lnTo>
                  <a:cubicBezTo>
                    <a:pt x="82232" y="227454"/>
                    <a:pt x="88307" y="232683"/>
                    <a:pt x="88307" y="241621"/>
                  </a:cubicBezTo>
                  <a:cubicBezTo>
                    <a:pt x="88307" y="250475"/>
                    <a:pt x="82232" y="255788"/>
                    <a:pt x="71937" y="255788"/>
                  </a:cubicBezTo>
                  <a:lnTo>
                    <a:pt x="53541" y="255788"/>
                  </a:lnTo>
                  <a:lnTo>
                    <a:pt x="53541" y="212782"/>
                  </a:lnTo>
                  <a:lnTo>
                    <a:pt x="61811" y="212782"/>
                  </a:lnTo>
                  <a:lnTo>
                    <a:pt x="61811" y="227454"/>
                  </a:lnTo>
                  <a:close/>
                  <a:moveTo>
                    <a:pt x="93117" y="255788"/>
                  </a:moveTo>
                  <a:lnTo>
                    <a:pt x="93117" y="212782"/>
                  </a:lnTo>
                  <a:lnTo>
                    <a:pt x="101387" y="212782"/>
                  </a:lnTo>
                  <a:lnTo>
                    <a:pt x="101387" y="255788"/>
                  </a:lnTo>
                  <a:lnTo>
                    <a:pt x="93117" y="255788"/>
                  </a:lnTo>
                  <a:close/>
                  <a:moveTo>
                    <a:pt x="61811" y="248620"/>
                  </a:moveTo>
                  <a:lnTo>
                    <a:pt x="71937" y="248620"/>
                  </a:lnTo>
                  <a:cubicBezTo>
                    <a:pt x="77169" y="248620"/>
                    <a:pt x="80038" y="246090"/>
                    <a:pt x="80038" y="241621"/>
                  </a:cubicBezTo>
                  <a:cubicBezTo>
                    <a:pt x="80038" y="237067"/>
                    <a:pt x="77169" y="234622"/>
                    <a:pt x="71937" y="234622"/>
                  </a:cubicBezTo>
                  <a:lnTo>
                    <a:pt x="61811" y="234622"/>
                  </a:lnTo>
                  <a:lnTo>
                    <a:pt x="61811" y="248620"/>
                  </a:lnTo>
                  <a:close/>
                  <a:moveTo>
                    <a:pt x="116403" y="255788"/>
                  </a:moveTo>
                  <a:lnTo>
                    <a:pt x="106615" y="255788"/>
                  </a:lnTo>
                  <a:lnTo>
                    <a:pt x="121973" y="233442"/>
                  </a:lnTo>
                  <a:lnTo>
                    <a:pt x="107796" y="212782"/>
                  </a:lnTo>
                  <a:lnTo>
                    <a:pt x="117754" y="212782"/>
                  </a:lnTo>
                  <a:lnTo>
                    <a:pt x="124926" y="223913"/>
                  </a:lnTo>
                  <a:cubicBezTo>
                    <a:pt x="125601" y="225009"/>
                    <a:pt x="126023" y="225684"/>
                    <a:pt x="126361" y="226358"/>
                  </a:cubicBezTo>
                  <a:lnTo>
                    <a:pt x="127542" y="226358"/>
                  </a:lnTo>
                  <a:cubicBezTo>
                    <a:pt x="127880" y="225599"/>
                    <a:pt x="128217" y="225009"/>
                    <a:pt x="128892" y="223913"/>
                  </a:cubicBezTo>
                  <a:lnTo>
                    <a:pt x="136149" y="212782"/>
                  </a:lnTo>
                  <a:lnTo>
                    <a:pt x="145769" y="212782"/>
                  </a:lnTo>
                  <a:lnTo>
                    <a:pt x="131592" y="233442"/>
                  </a:lnTo>
                  <a:lnTo>
                    <a:pt x="146950" y="255788"/>
                  </a:lnTo>
                  <a:lnTo>
                    <a:pt x="136909" y="255788"/>
                  </a:lnTo>
                  <a:lnTo>
                    <a:pt x="128639" y="242970"/>
                  </a:lnTo>
                  <a:cubicBezTo>
                    <a:pt x="127880" y="241790"/>
                    <a:pt x="127458" y="241031"/>
                    <a:pt x="127204" y="240525"/>
                  </a:cubicBezTo>
                  <a:lnTo>
                    <a:pt x="126023" y="240525"/>
                  </a:lnTo>
                  <a:cubicBezTo>
                    <a:pt x="125770" y="241031"/>
                    <a:pt x="125264" y="241874"/>
                    <a:pt x="124588" y="242970"/>
                  </a:cubicBezTo>
                  <a:lnTo>
                    <a:pt x="116403" y="255788"/>
                  </a:lnTo>
                  <a:close/>
                  <a:moveTo>
                    <a:pt x="170047" y="256884"/>
                  </a:moveTo>
                  <a:cubicBezTo>
                    <a:pt x="156545" y="256884"/>
                    <a:pt x="147938" y="246681"/>
                    <a:pt x="147938" y="234285"/>
                  </a:cubicBezTo>
                  <a:cubicBezTo>
                    <a:pt x="147938" y="221889"/>
                    <a:pt x="156545" y="211685"/>
                    <a:pt x="170047" y="211685"/>
                  </a:cubicBezTo>
                  <a:cubicBezTo>
                    <a:pt x="183463" y="211685"/>
                    <a:pt x="192071" y="221889"/>
                    <a:pt x="192071" y="234285"/>
                  </a:cubicBezTo>
                  <a:cubicBezTo>
                    <a:pt x="192071" y="246681"/>
                    <a:pt x="183463" y="256884"/>
                    <a:pt x="170047" y="256884"/>
                  </a:cubicBezTo>
                  <a:close/>
                  <a:moveTo>
                    <a:pt x="170047" y="248957"/>
                  </a:moveTo>
                  <a:cubicBezTo>
                    <a:pt x="177135" y="248957"/>
                    <a:pt x="183632" y="243645"/>
                    <a:pt x="183632" y="234285"/>
                  </a:cubicBezTo>
                  <a:cubicBezTo>
                    <a:pt x="183632" y="224925"/>
                    <a:pt x="177135" y="219612"/>
                    <a:pt x="170047" y="219612"/>
                  </a:cubicBezTo>
                  <a:cubicBezTo>
                    <a:pt x="162874" y="219612"/>
                    <a:pt x="156376" y="224925"/>
                    <a:pt x="156376" y="234285"/>
                  </a:cubicBezTo>
                  <a:cubicBezTo>
                    <a:pt x="156376" y="243645"/>
                    <a:pt x="162874" y="248957"/>
                    <a:pt x="170047" y="248957"/>
                  </a:cubicBezTo>
                  <a:close/>
                  <a:moveTo>
                    <a:pt x="235064" y="212782"/>
                  </a:moveTo>
                  <a:lnTo>
                    <a:pt x="235064" y="247946"/>
                  </a:lnTo>
                  <a:lnTo>
                    <a:pt x="241646" y="247946"/>
                  </a:lnTo>
                  <a:lnTo>
                    <a:pt x="241646" y="266413"/>
                  </a:lnTo>
                  <a:lnTo>
                    <a:pt x="233629" y="266413"/>
                  </a:lnTo>
                  <a:lnTo>
                    <a:pt x="233629" y="255788"/>
                  </a:lnTo>
                  <a:lnTo>
                    <a:pt x="201142" y="255788"/>
                  </a:lnTo>
                  <a:lnTo>
                    <a:pt x="201142" y="266413"/>
                  </a:lnTo>
                  <a:lnTo>
                    <a:pt x="193210" y="266413"/>
                  </a:lnTo>
                  <a:lnTo>
                    <a:pt x="193210" y="247946"/>
                  </a:lnTo>
                  <a:lnTo>
                    <a:pt x="198357" y="247946"/>
                  </a:lnTo>
                  <a:cubicBezTo>
                    <a:pt x="201901" y="242886"/>
                    <a:pt x="203252" y="236730"/>
                    <a:pt x="203505" y="227286"/>
                  </a:cubicBezTo>
                  <a:lnTo>
                    <a:pt x="203842" y="212782"/>
                  </a:lnTo>
                  <a:lnTo>
                    <a:pt x="235064" y="212782"/>
                  </a:lnTo>
                  <a:close/>
                  <a:moveTo>
                    <a:pt x="207133" y="247946"/>
                  </a:moveTo>
                  <a:lnTo>
                    <a:pt x="226710" y="247946"/>
                  </a:lnTo>
                  <a:lnTo>
                    <a:pt x="226710" y="220624"/>
                  </a:lnTo>
                  <a:lnTo>
                    <a:pt x="211352" y="220624"/>
                  </a:lnTo>
                  <a:lnTo>
                    <a:pt x="211183" y="228382"/>
                  </a:lnTo>
                  <a:cubicBezTo>
                    <a:pt x="211015" y="238248"/>
                    <a:pt x="209411" y="243476"/>
                    <a:pt x="207133" y="247946"/>
                  </a:cubicBezTo>
                  <a:close/>
                  <a:moveTo>
                    <a:pt x="282051" y="256884"/>
                  </a:moveTo>
                  <a:cubicBezTo>
                    <a:pt x="270153" y="256884"/>
                    <a:pt x="263403" y="250644"/>
                    <a:pt x="262812" y="242464"/>
                  </a:cubicBezTo>
                  <a:lnTo>
                    <a:pt x="271166" y="242464"/>
                  </a:lnTo>
                  <a:cubicBezTo>
                    <a:pt x="271841" y="246343"/>
                    <a:pt x="275385" y="249463"/>
                    <a:pt x="282220" y="249463"/>
                  </a:cubicBezTo>
                  <a:cubicBezTo>
                    <a:pt x="288464" y="249463"/>
                    <a:pt x="292177" y="247187"/>
                    <a:pt x="292177" y="242886"/>
                  </a:cubicBezTo>
                  <a:cubicBezTo>
                    <a:pt x="292177" y="239429"/>
                    <a:pt x="289730" y="237489"/>
                    <a:pt x="283739" y="237489"/>
                  </a:cubicBezTo>
                  <a:lnTo>
                    <a:pt x="276398" y="237489"/>
                  </a:lnTo>
                  <a:lnTo>
                    <a:pt x="276398" y="230237"/>
                  </a:lnTo>
                  <a:lnTo>
                    <a:pt x="284077" y="230237"/>
                  </a:lnTo>
                  <a:cubicBezTo>
                    <a:pt x="288633" y="230237"/>
                    <a:pt x="291418" y="228298"/>
                    <a:pt x="291418" y="224672"/>
                  </a:cubicBezTo>
                  <a:cubicBezTo>
                    <a:pt x="291418" y="220877"/>
                    <a:pt x="288296" y="219106"/>
                    <a:pt x="282811" y="219106"/>
                  </a:cubicBezTo>
                  <a:cubicBezTo>
                    <a:pt x="276145" y="219106"/>
                    <a:pt x="272685" y="222058"/>
                    <a:pt x="271925" y="226105"/>
                  </a:cubicBezTo>
                  <a:lnTo>
                    <a:pt x="263487" y="226105"/>
                  </a:lnTo>
                  <a:cubicBezTo>
                    <a:pt x="264331" y="218010"/>
                    <a:pt x="271250" y="211685"/>
                    <a:pt x="282727" y="211685"/>
                  </a:cubicBezTo>
                  <a:cubicBezTo>
                    <a:pt x="293696" y="211685"/>
                    <a:pt x="299688" y="216745"/>
                    <a:pt x="299688" y="223828"/>
                  </a:cubicBezTo>
                  <a:cubicBezTo>
                    <a:pt x="299688" y="228382"/>
                    <a:pt x="297325" y="231333"/>
                    <a:pt x="293781" y="232683"/>
                  </a:cubicBezTo>
                  <a:lnTo>
                    <a:pt x="293781" y="233863"/>
                  </a:lnTo>
                  <a:cubicBezTo>
                    <a:pt x="297747" y="235044"/>
                    <a:pt x="300531" y="238079"/>
                    <a:pt x="300531" y="243223"/>
                  </a:cubicBezTo>
                  <a:cubicBezTo>
                    <a:pt x="300531" y="251234"/>
                    <a:pt x="293865" y="256884"/>
                    <a:pt x="282051" y="256884"/>
                  </a:cubicBezTo>
                  <a:close/>
                  <a:moveTo>
                    <a:pt x="316114" y="255788"/>
                  </a:moveTo>
                  <a:lnTo>
                    <a:pt x="307845" y="255788"/>
                  </a:lnTo>
                  <a:lnTo>
                    <a:pt x="307845" y="212782"/>
                  </a:lnTo>
                  <a:lnTo>
                    <a:pt x="316114" y="212782"/>
                  </a:lnTo>
                  <a:lnTo>
                    <a:pt x="316114" y="229394"/>
                  </a:lnTo>
                  <a:lnTo>
                    <a:pt x="337632" y="229394"/>
                  </a:lnTo>
                  <a:lnTo>
                    <a:pt x="337632" y="212782"/>
                  </a:lnTo>
                  <a:lnTo>
                    <a:pt x="345901" y="212782"/>
                  </a:lnTo>
                  <a:lnTo>
                    <a:pt x="345901" y="255788"/>
                  </a:lnTo>
                  <a:lnTo>
                    <a:pt x="337632" y="255788"/>
                  </a:lnTo>
                  <a:lnTo>
                    <a:pt x="337632" y="237236"/>
                  </a:lnTo>
                  <a:lnTo>
                    <a:pt x="316114" y="237236"/>
                  </a:lnTo>
                  <a:lnTo>
                    <a:pt x="316114" y="255788"/>
                  </a:lnTo>
                  <a:close/>
                  <a:moveTo>
                    <a:pt x="373136" y="211685"/>
                  </a:moveTo>
                  <a:cubicBezTo>
                    <a:pt x="384359" y="211685"/>
                    <a:pt x="390772" y="217251"/>
                    <a:pt x="390772" y="226948"/>
                  </a:cubicBezTo>
                  <a:lnTo>
                    <a:pt x="390772" y="255788"/>
                  </a:lnTo>
                  <a:lnTo>
                    <a:pt x="382503" y="255788"/>
                  </a:lnTo>
                  <a:lnTo>
                    <a:pt x="382503" y="251740"/>
                  </a:lnTo>
                  <a:lnTo>
                    <a:pt x="381237" y="251740"/>
                  </a:lnTo>
                  <a:cubicBezTo>
                    <a:pt x="378368" y="254692"/>
                    <a:pt x="373221" y="256884"/>
                    <a:pt x="367904" y="256884"/>
                  </a:cubicBezTo>
                  <a:cubicBezTo>
                    <a:pt x="358116" y="256884"/>
                    <a:pt x="352462" y="251571"/>
                    <a:pt x="352462" y="243729"/>
                  </a:cubicBezTo>
                  <a:cubicBezTo>
                    <a:pt x="352462" y="235550"/>
                    <a:pt x="358032" y="230406"/>
                    <a:pt x="368411" y="230406"/>
                  </a:cubicBezTo>
                  <a:lnTo>
                    <a:pt x="382503" y="230406"/>
                  </a:lnTo>
                  <a:lnTo>
                    <a:pt x="382503" y="227370"/>
                  </a:lnTo>
                  <a:cubicBezTo>
                    <a:pt x="382503" y="222564"/>
                    <a:pt x="379465" y="219359"/>
                    <a:pt x="373052" y="219359"/>
                  </a:cubicBezTo>
                  <a:cubicBezTo>
                    <a:pt x="367061" y="219359"/>
                    <a:pt x="363601" y="222058"/>
                    <a:pt x="363010" y="226189"/>
                  </a:cubicBezTo>
                  <a:lnTo>
                    <a:pt x="354234" y="226189"/>
                  </a:lnTo>
                  <a:cubicBezTo>
                    <a:pt x="355163" y="217673"/>
                    <a:pt x="362166" y="211685"/>
                    <a:pt x="373136" y="211685"/>
                  </a:cubicBezTo>
                  <a:close/>
                  <a:moveTo>
                    <a:pt x="369508" y="249716"/>
                  </a:moveTo>
                  <a:cubicBezTo>
                    <a:pt x="374655" y="249716"/>
                    <a:pt x="379212" y="247355"/>
                    <a:pt x="382503" y="242970"/>
                  </a:cubicBezTo>
                  <a:lnTo>
                    <a:pt x="382503" y="236815"/>
                  </a:lnTo>
                  <a:lnTo>
                    <a:pt x="369001" y="236815"/>
                  </a:lnTo>
                  <a:cubicBezTo>
                    <a:pt x="363685" y="236815"/>
                    <a:pt x="360985" y="239007"/>
                    <a:pt x="360985" y="243139"/>
                  </a:cubicBezTo>
                  <a:cubicBezTo>
                    <a:pt x="360985" y="247524"/>
                    <a:pt x="364360" y="249716"/>
                    <a:pt x="369508" y="249716"/>
                  </a:cubicBezTo>
                  <a:close/>
                  <a:moveTo>
                    <a:pt x="433854" y="255788"/>
                  </a:moveTo>
                  <a:lnTo>
                    <a:pt x="425500" y="255788"/>
                  </a:lnTo>
                  <a:lnTo>
                    <a:pt x="425500" y="238079"/>
                  </a:lnTo>
                  <a:lnTo>
                    <a:pt x="424318" y="238079"/>
                  </a:lnTo>
                  <a:cubicBezTo>
                    <a:pt x="422462" y="240188"/>
                    <a:pt x="418665" y="242296"/>
                    <a:pt x="412842" y="242296"/>
                  </a:cubicBezTo>
                  <a:cubicBezTo>
                    <a:pt x="404404" y="242296"/>
                    <a:pt x="397062" y="237826"/>
                    <a:pt x="397062" y="226948"/>
                  </a:cubicBezTo>
                  <a:lnTo>
                    <a:pt x="397062" y="212782"/>
                  </a:lnTo>
                  <a:lnTo>
                    <a:pt x="405332" y="212782"/>
                  </a:lnTo>
                  <a:lnTo>
                    <a:pt x="405332" y="226274"/>
                  </a:lnTo>
                  <a:cubicBezTo>
                    <a:pt x="405332" y="232261"/>
                    <a:pt x="409467" y="234706"/>
                    <a:pt x="414530" y="234706"/>
                  </a:cubicBezTo>
                  <a:cubicBezTo>
                    <a:pt x="419508" y="234706"/>
                    <a:pt x="423559" y="232683"/>
                    <a:pt x="425500" y="229984"/>
                  </a:cubicBezTo>
                  <a:lnTo>
                    <a:pt x="425500" y="212782"/>
                  </a:lnTo>
                  <a:lnTo>
                    <a:pt x="433854" y="212782"/>
                  </a:lnTo>
                  <a:lnTo>
                    <a:pt x="433854" y="255788"/>
                  </a:lnTo>
                  <a:close/>
                  <a:moveTo>
                    <a:pt x="482328" y="231586"/>
                  </a:moveTo>
                  <a:lnTo>
                    <a:pt x="482328" y="236562"/>
                  </a:lnTo>
                  <a:lnTo>
                    <a:pt x="448997" y="236562"/>
                  </a:lnTo>
                  <a:cubicBezTo>
                    <a:pt x="449841" y="245078"/>
                    <a:pt x="455157" y="249210"/>
                    <a:pt x="462076" y="249210"/>
                  </a:cubicBezTo>
                  <a:cubicBezTo>
                    <a:pt x="468574" y="249210"/>
                    <a:pt x="472034" y="246090"/>
                    <a:pt x="473215" y="242043"/>
                  </a:cubicBezTo>
                  <a:lnTo>
                    <a:pt x="481569" y="242043"/>
                  </a:lnTo>
                  <a:cubicBezTo>
                    <a:pt x="479544" y="250728"/>
                    <a:pt x="472793" y="256884"/>
                    <a:pt x="462161" y="256884"/>
                  </a:cubicBezTo>
                  <a:cubicBezTo>
                    <a:pt x="448997" y="256884"/>
                    <a:pt x="440727" y="247271"/>
                    <a:pt x="440727" y="234369"/>
                  </a:cubicBezTo>
                  <a:cubicBezTo>
                    <a:pt x="440727" y="221552"/>
                    <a:pt x="448913" y="211685"/>
                    <a:pt x="461992" y="211685"/>
                  </a:cubicBezTo>
                  <a:cubicBezTo>
                    <a:pt x="474059" y="211685"/>
                    <a:pt x="482328" y="220118"/>
                    <a:pt x="482328" y="231586"/>
                  </a:cubicBezTo>
                  <a:close/>
                  <a:moveTo>
                    <a:pt x="449250" y="230153"/>
                  </a:moveTo>
                  <a:lnTo>
                    <a:pt x="474143" y="230153"/>
                  </a:lnTo>
                  <a:cubicBezTo>
                    <a:pt x="473974" y="224250"/>
                    <a:pt x="469839" y="219106"/>
                    <a:pt x="462076" y="219106"/>
                  </a:cubicBezTo>
                  <a:cubicBezTo>
                    <a:pt x="455663" y="219106"/>
                    <a:pt x="450516" y="222732"/>
                    <a:pt x="449250" y="230153"/>
                  </a:cubicBezTo>
                  <a:close/>
                  <a:moveTo>
                    <a:pt x="497489" y="255788"/>
                  </a:moveTo>
                  <a:lnTo>
                    <a:pt x="489220" y="255788"/>
                  </a:lnTo>
                  <a:lnTo>
                    <a:pt x="489220" y="212782"/>
                  </a:lnTo>
                  <a:lnTo>
                    <a:pt x="497489" y="212782"/>
                  </a:lnTo>
                  <a:lnTo>
                    <a:pt x="497489" y="229394"/>
                  </a:lnTo>
                  <a:lnTo>
                    <a:pt x="519007" y="229394"/>
                  </a:lnTo>
                  <a:lnTo>
                    <a:pt x="519007" y="212782"/>
                  </a:lnTo>
                  <a:lnTo>
                    <a:pt x="527276" y="212782"/>
                  </a:lnTo>
                  <a:lnTo>
                    <a:pt x="527276" y="255788"/>
                  </a:lnTo>
                  <a:lnTo>
                    <a:pt x="519007" y="255788"/>
                  </a:lnTo>
                  <a:lnTo>
                    <a:pt x="519007" y="237236"/>
                  </a:lnTo>
                  <a:lnTo>
                    <a:pt x="497489" y="237236"/>
                  </a:lnTo>
                  <a:lnTo>
                    <a:pt x="497489" y="255788"/>
                  </a:lnTo>
                  <a:close/>
                  <a:moveTo>
                    <a:pt x="547254" y="255788"/>
                  </a:moveTo>
                  <a:lnTo>
                    <a:pt x="535862" y="255788"/>
                  </a:lnTo>
                  <a:lnTo>
                    <a:pt x="535862" y="212782"/>
                  </a:lnTo>
                  <a:lnTo>
                    <a:pt x="543963" y="212782"/>
                  </a:lnTo>
                  <a:lnTo>
                    <a:pt x="543963" y="245753"/>
                  </a:lnTo>
                  <a:lnTo>
                    <a:pt x="545229" y="245753"/>
                  </a:lnTo>
                  <a:cubicBezTo>
                    <a:pt x="545820" y="244235"/>
                    <a:pt x="546410" y="242886"/>
                    <a:pt x="547339" y="241284"/>
                  </a:cubicBezTo>
                  <a:lnTo>
                    <a:pt x="563793" y="212782"/>
                  </a:lnTo>
                  <a:lnTo>
                    <a:pt x="575185" y="212782"/>
                  </a:lnTo>
                  <a:lnTo>
                    <a:pt x="575185" y="255788"/>
                  </a:lnTo>
                  <a:lnTo>
                    <a:pt x="567000" y="255788"/>
                  </a:lnTo>
                  <a:lnTo>
                    <a:pt x="567000" y="222816"/>
                  </a:lnTo>
                  <a:lnTo>
                    <a:pt x="565819" y="222816"/>
                  </a:lnTo>
                  <a:cubicBezTo>
                    <a:pt x="565228" y="224334"/>
                    <a:pt x="564637" y="225684"/>
                    <a:pt x="563709" y="227286"/>
                  </a:cubicBezTo>
                  <a:lnTo>
                    <a:pt x="547254" y="255788"/>
                  </a:lnTo>
                  <a:close/>
                  <a:moveTo>
                    <a:pt x="603316" y="207554"/>
                  </a:moveTo>
                  <a:cubicBezTo>
                    <a:pt x="594456" y="207554"/>
                    <a:pt x="589140" y="203000"/>
                    <a:pt x="588887" y="194483"/>
                  </a:cubicBezTo>
                  <a:lnTo>
                    <a:pt x="596481" y="194483"/>
                  </a:lnTo>
                  <a:cubicBezTo>
                    <a:pt x="596734" y="199037"/>
                    <a:pt x="599182" y="201313"/>
                    <a:pt x="603316" y="201313"/>
                  </a:cubicBezTo>
                  <a:cubicBezTo>
                    <a:pt x="607451" y="201313"/>
                    <a:pt x="609898" y="199037"/>
                    <a:pt x="610152" y="194483"/>
                  </a:cubicBezTo>
                  <a:lnTo>
                    <a:pt x="617662" y="194483"/>
                  </a:lnTo>
                  <a:cubicBezTo>
                    <a:pt x="617408" y="203000"/>
                    <a:pt x="612092" y="207554"/>
                    <a:pt x="603316" y="207554"/>
                  </a:cubicBezTo>
                  <a:close/>
                  <a:moveTo>
                    <a:pt x="595216" y="255788"/>
                  </a:moveTo>
                  <a:lnTo>
                    <a:pt x="583824" y="255788"/>
                  </a:lnTo>
                  <a:lnTo>
                    <a:pt x="583824" y="212782"/>
                  </a:lnTo>
                  <a:lnTo>
                    <a:pt x="591925" y="212782"/>
                  </a:lnTo>
                  <a:lnTo>
                    <a:pt x="591925" y="245753"/>
                  </a:lnTo>
                  <a:lnTo>
                    <a:pt x="593190" y="245753"/>
                  </a:lnTo>
                  <a:cubicBezTo>
                    <a:pt x="593781" y="244235"/>
                    <a:pt x="594372" y="242886"/>
                    <a:pt x="595300" y="241284"/>
                  </a:cubicBezTo>
                  <a:lnTo>
                    <a:pt x="611755" y="212782"/>
                  </a:lnTo>
                  <a:lnTo>
                    <a:pt x="623147" y="212782"/>
                  </a:lnTo>
                  <a:lnTo>
                    <a:pt x="623147" y="255788"/>
                  </a:lnTo>
                  <a:lnTo>
                    <a:pt x="614961" y="255788"/>
                  </a:lnTo>
                  <a:lnTo>
                    <a:pt x="614961" y="222816"/>
                  </a:lnTo>
                  <a:lnTo>
                    <a:pt x="613780" y="222816"/>
                  </a:lnTo>
                  <a:cubicBezTo>
                    <a:pt x="613189" y="224334"/>
                    <a:pt x="612599" y="225684"/>
                    <a:pt x="611670" y="227286"/>
                  </a:cubicBezTo>
                  <a:lnTo>
                    <a:pt x="595216" y="255788"/>
                  </a:lnTo>
                  <a:close/>
                  <a:moveTo>
                    <a:pt x="667877" y="256884"/>
                  </a:moveTo>
                  <a:cubicBezTo>
                    <a:pt x="655979" y="256884"/>
                    <a:pt x="649228" y="250644"/>
                    <a:pt x="648637" y="242464"/>
                  </a:cubicBezTo>
                  <a:lnTo>
                    <a:pt x="656991" y="242464"/>
                  </a:lnTo>
                  <a:cubicBezTo>
                    <a:pt x="657666" y="246343"/>
                    <a:pt x="661210" y="249463"/>
                    <a:pt x="668046" y="249463"/>
                  </a:cubicBezTo>
                  <a:cubicBezTo>
                    <a:pt x="674290" y="249463"/>
                    <a:pt x="678003" y="247187"/>
                    <a:pt x="678003" y="242886"/>
                  </a:cubicBezTo>
                  <a:cubicBezTo>
                    <a:pt x="678003" y="239429"/>
                    <a:pt x="675556" y="237489"/>
                    <a:pt x="669564" y="237489"/>
                  </a:cubicBezTo>
                  <a:lnTo>
                    <a:pt x="662223" y="237489"/>
                  </a:lnTo>
                  <a:lnTo>
                    <a:pt x="662223" y="230237"/>
                  </a:lnTo>
                  <a:lnTo>
                    <a:pt x="669902" y="230237"/>
                  </a:lnTo>
                  <a:cubicBezTo>
                    <a:pt x="674459" y="230237"/>
                    <a:pt x="677243" y="228298"/>
                    <a:pt x="677243" y="224672"/>
                  </a:cubicBezTo>
                  <a:cubicBezTo>
                    <a:pt x="677243" y="220877"/>
                    <a:pt x="674121" y="219106"/>
                    <a:pt x="668636" y="219106"/>
                  </a:cubicBezTo>
                  <a:cubicBezTo>
                    <a:pt x="661970" y="219106"/>
                    <a:pt x="658510" y="222058"/>
                    <a:pt x="657751" y="226105"/>
                  </a:cubicBezTo>
                  <a:lnTo>
                    <a:pt x="649312" y="226105"/>
                  </a:lnTo>
                  <a:cubicBezTo>
                    <a:pt x="650156" y="218010"/>
                    <a:pt x="657076" y="211685"/>
                    <a:pt x="668552" y="211685"/>
                  </a:cubicBezTo>
                  <a:cubicBezTo>
                    <a:pt x="679522" y="211685"/>
                    <a:pt x="685513" y="216745"/>
                    <a:pt x="685513" y="223828"/>
                  </a:cubicBezTo>
                  <a:cubicBezTo>
                    <a:pt x="685513" y="228382"/>
                    <a:pt x="683150" y="231333"/>
                    <a:pt x="679606" y="232683"/>
                  </a:cubicBezTo>
                  <a:lnTo>
                    <a:pt x="679606" y="233863"/>
                  </a:lnTo>
                  <a:cubicBezTo>
                    <a:pt x="683572" y="235044"/>
                    <a:pt x="686357" y="238079"/>
                    <a:pt x="686357" y="243223"/>
                  </a:cubicBezTo>
                  <a:cubicBezTo>
                    <a:pt x="686357" y="251234"/>
                    <a:pt x="679690" y="256884"/>
                    <a:pt x="667877" y="256884"/>
                  </a:cubicBezTo>
                  <a:close/>
                  <a:moveTo>
                    <a:pt x="712319" y="211685"/>
                  </a:moveTo>
                  <a:cubicBezTo>
                    <a:pt x="723542" y="211685"/>
                    <a:pt x="729955" y="217251"/>
                    <a:pt x="729955" y="226948"/>
                  </a:cubicBezTo>
                  <a:lnTo>
                    <a:pt x="729955" y="255788"/>
                  </a:lnTo>
                  <a:lnTo>
                    <a:pt x="721685" y="255788"/>
                  </a:lnTo>
                  <a:lnTo>
                    <a:pt x="721685" y="251740"/>
                  </a:lnTo>
                  <a:lnTo>
                    <a:pt x="720419" y="251740"/>
                  </a:lnTo>
                  <a:cubicBezTo>
                    <a:pt x="717550" y="254692"/>
                    <a:pt x="712403" y="256884"/>
                    <a:pt x="707087" y="256884"/>
                  </a:cubicBezTo>
                  <a:cubicBezTo>
                    <a:pt x="697298" y="256884"/>
                    <a:pt x="691645" y="251571"/>
                    <a:pt x="691645" y="243729"/>
                  </a:cubicBezTo>
                  <a:cubicBezTo>
                    <a:pt x="691645" y="235550"/>
                    <a:pt x="697214" y="230406"/>
                    <a:pt x="707593" y="230406"/>
                  </a:cubicBezTo>
                  <a:lnTo>
                    <a:pt x="721685" y="230406"/>
                  </a:lnTo>
                  <a:lnTo>
                    <a:pt x="721685" y="227370"/>
                  </a:lnTo>
                  <a:cubicBezTo>
                    <a:pt x="721685" y="222564"/>
                    <a:pt x="718647" y="219359"/>
                    <a:pt x="712234" y="219359"/>
                  </a:cubicBezTo>
                  <a:cubicBezTo>
                    <a:pt x="706243" y="219359"/>
                    <a:pt x="702783" y="222058"/>
                    <a:pt x="702193" y="226189"/>
                  </a:cubicBezTo>
                  <a:lnTo>
                    <a:pt x="693417" y="226189"/>
                  </a:lnTo>
                  <a:cubicBezTo>
                    <a:pt x="694345" y="217673"/>
                    <a:pt x="701349" y="211685"/>
                    <a:pt x="712319" y="211685"/>
                  </a:cubicBezTo>
                  <a:close/>
                  <a:moveTo>
                    <a:pt x="708690" y="249716"/>
                  </a:moveTo>
                  <a:cubicBezTo>
                    <a:pt x="713838" y="249716"/>
                    <a:pt x="718394" y="247355"/>
                    <a:pt x="721685" y="242970"/>
                  </a:cubicBezTo>
                  <a:lnTo>
                    <a:pt x="721685" y="236815"/>
                  </a:lnTo>
                  <a:lnTo>
                    <a:pt x="708184" y="236815"/>
                  </a:lnTo>
                  <a:cubicBezTo>
                    <a:pt x="702868" y="236815"/>
                    <a:pt x="700167" y="239007"/>
                    <a:pt x="700167" y="243139"/>
                  </a:cubicBezTo>
                  <a:cubicBezTo>
                    <a:pt x="700167" y="247524"/>
                    <a:pt x="703543" y="249716"/>
                    <a:pt x="708690" y="249716"/>
                  </a:cubicBezTo>
                  <a:close/>
                  <a:moveTo>
                    <a:pt x="765143" y="255788"/>
                  </a:moveTo>
                  <a:lnTo>
                    <a:pt x="756873" y="255788"/>
                  </a:lnTo>
                  <a:lnTo>
                    <a:pt x="756873" y="212782"/>
                  </a:lnTo>
                  <a:lnTo>
                    <a:pt x="794424" y="212782"/>
                  </a:lnTo>
                  <a:lnTo>
                    <a:pt x="794424" y="255788"/>
                  </a:lnTo>
                  <a:lnTo>
                    <a:pt x="786154" y="255788"/>
                  </a:lnTo>
                  <a:lnTo>
                    <a:pt x="786154" y="220624"/>
                  </a:lnTo>
                  <a:lnTo>
                    <a:pt x="765143" y="220624"/>
                  </a:lnTo>
                  <a:lnTo>
                    <a:pt x="765143" y="255788"/>
                  </a:lnTo>
                  <a:close/>
                  <a:moveTo>
                    <a:pt x="811290" y="272653"/>
                  </a:moveTo>
                  <a:lnTo>
                    <a:pt x="803020" y="272653"/>
                  </a:lnTo>
                  <a:lnTo>
                    <a:pt x="803020" y="212782"/>
                  </a:lnTo>
                  <a:lnTo>
                    <a:pt x="811290" y="212782"/>
                  </a:lnTo>
                  <a:lnTo>
                    <a:pt x="811290" y="218685"/>
                  </a:lnTo>
                  <a:lnTo>
                    <a:pt x="812555" y="218685"/>
                  </a:lnTo>
                  <a:cubicBezTo>
                    <a:pt x="815678" y="213794"/>
                    <a:pt x="821247" y="211685"/>
                    <a:pt x="826479" y="211685"/>
                  </a:cubicBezTo>
                  <a:cubicBezTo>
                    <a:pt x="835930" y="211685"/>
                    <a:pt x="845971" y="218937"/>
                    <a:pt x="845971" y="234116"/>
                  </a:cubicBezTo>
                  <a:cubicBezTo>
                    <a:pt x="845971" y="249801"/>
                    <a:pt x="835676" y="256884"/>
                    <a:pt x="825888" y="256884"/>
                  </a:cubicBezTo>
                  <a:cubicBezTo>
                    <a:pt x="820488" y="256884"/>
                    <a:pt x="814834" y="254776"/>
                    <a:pt x="811290" y="249969"/>
                  </a:cubicBezTo>
                  <a:lnTo>
                    <a:pt x="811290" y="272653"/>
                  </a:lnTo>
                  <a:close/>
                  <a:moveTo>
                    <a:pt x="824285" y="248957"/>
                  </a:moveTo>
                  <a:cubicBezTo>
                    <a:pt x="830782" y="248957"/>
                    <a:pt x="837533" y="244573"/>
                    <a:pt x="837533" y="234285"/>
                  </a:cubicBezTo>
                  <a:cubicBezTo>
                    <a:pt x="837533" y="223997"/>
                    <a:pt x="830782" y="219612"/>
                    <a:pt x="824285" y="219612"/>
                  </a:cubicBezTo>
                  <a:cubicBezTo>
                    <a:pt x="817703" y="219612"/>
                    <a:pt x="811290" y="224166"/>
                    <a:pt x="811290" y="234285"/>
                  </a:cubicBezTo>
                  <a:cubicBezTo>
                    <a:pt x="811290" y="244404"/>
                    <a:pt x="817703" y="248957"/>
                    <a:pt x="824285" y="248957"/>
                  </a:cubicBezTo>
                  <a:close/>
                  <a:moveTo>
                    <a:pt x="892790" y="231586"/>
                  </a:moveTo>
                  <a:lnTo>
                    <a:pt x="892790" y="236562"/>
                  </a:lnTo>
                  <a:lnTo>
                    <a:pt x="859459" y="236562"/>
                  </a:lnTo>
                  <a:cubicBezTo>
                    <a:pt x="860302" y="245078"/>
                    <a:pt x="865619" y="249210"/>
                    <a:pt x="872538" y="249210"/>
                  </a:cubicBezTo>
                  <a:cubicBezTo>
                    <a:pt x="879035" y="249210"/>
                    <a:pt x="882495" y="246090"/>
                    <a:pt x="883677" y="242043"/>
                  </a:cubicBezTo>
                  <a:lnTo>
                    <a:pt x="892030" y="242043"/>
                  </a:lnTo>
                  <a:cubicBezTo>
                    <a:pt x="890005" y="250728"/>
                    <a:pt x="883255" y="256884"/>
                    <a:pt x="872622" y="256884"/>
                  </a:cubicBezTo>
                  <a:cubicBezTo>
                    <a:pt x="859459" y="256884"/>
                    <a:pt x="851189" y="247271"/>
                    <a:pt x="851189" y="234369"/>
                  </a:cubicBezTo>
                  <a:cubicBezTo>
                    <a:pt x="851189" y="221552"/>
                    <a:pt x="859374" y="211685"/>
                    <a:pt x="872454" y="211685"/>
                  </a:cubicBezTo>
                  <a:cubicBezTo>
                    <a:pt x="884520" y="211685"/>
                    <a:pt x="892790" y="220118"/>
                    <a:pt x="892790" y="231586"/>
                  </a:cubicBezTo>
                  <a:close/>
                  <a:moveTo>
                    <a:pt x="859712" y="230153"/>
                  </a:moveTo>
                  <a:lnTo>
                    <a:pt x="884605" y="230153"/>
                  </a:lnTo>
                  <a:cubicBezTo>
                    <a:pt x="884436" y="224250"/>
                    <a:pt x="880301" y="219106"/>
                    <a:pt x="872538" y="219106"/>
                  </a:cubicBezTo>
                  <a:cubicBezTo>
                    <a:pt x="866125" y="219106"/>
                    <a:pt x="860977" y="222732"/>
                    <a:pt x="859712" y="230153"/>
                  </a:cubicBezTo>
                  <a:close/>
                  <a:moveTo>
                    <a:pt x="936666" y="212782"/>
                  </a:moveTo>
                  <a:lnTo>
                    <a:pt x="936666" y="247946"/>
                  </a:lnTo>
                  <a:lnTo>
                    <a:pt x="943248" y="247946"/>
                  </a:lnTo>
                  <a:lnTo>
                    <a:pt x="943248" y="266413"/>
                  </a:lnTo>
                  <a:lnTo>
                    <a:pt x="935231" y="266413"/>
                  </a:lnTo>
                  <a:lnTo>
                    <a:pt x="935231" y="255788"/>
                  </a:lnTo>
                  <a:lnTo>
                    <a:pt x="902744" y="255788"/>
                  </a:lnTo>
                  <a:lnTo>
                    <a:pt x="902744" y="266413"/>
                  </a:lnTo>
                  <a:lnTo>
                    <a:pt x="894812" y="266413"/>
                  </a:lnTo>
                  <a:lnTo>
                    <a:pt x="894812" y="247946"/>
                  </a:lnTo>
                  <a:lnTo>
                    <a:pt x="899959" y="247946"/>
                  </a:lnTo>
                  <a:cubicBezTo>
                    <a:pt x="903503" y="242886"/>
                    <a:pt x="904853" y="236730"/>
                    <a:pt x="905106" y="227286"/>
                  </a:cubicBezTo>
                  <a:lnTo>
                    <a:pt x="905444" y="212782"/>
                  </a:lnTo>
                  <a:lnTo>
                    <a:pt x="936666" y="212782"/>
                  </a:lnTo>
                  <a:close/>
                  <a:moveTo>
                    <a:pt x="908735" y="247946"/>
                  </a:moveTo>
                  <a:lnTo>
                    <a:pt x="928312" y="247946"/>
                  </a:lnTo>
                  <a:lnTo>
                    <a:pt x="928312" y="220624"/>
                  </a:lnTo>
                  <a:lnTo>
                    <a:pt x="912954" y="220624"/>
                  </a:lnTo>
                  <a:lnTo>
                    <a:pt x="912785" y="228382"/>
                  </a:lnTo>
                  <a:cubicBezTo>
                    <a:pt x="912617" y="238248"/>
                    <a:pt x="911013" y="243476"/>
                    <a:pt x="908735" y="247946"/>
                  </a:cubicBezTo>
                  <a:close/>
                  <a:moveTo>
                    <a:pt x="987475" y="231586"/>
                  </a:moveTo>
                  <a:lnTo>
                    <a:pt x="987475" y="236562"/>
                  </a:lnTo>
                  <a:lnTo>
                    <a:pt x="954144" y="236562"/>
                  </a:lnTo>
                  <a:cubicBezTo>
                    <a:pt x="954987" y="245078"/>
                    <a:pt x="960304" y="249210"/>
                    <a:pt x="967223" y="249210"/>
                  </a:cubicBezTo>
                  <a:cubicBezTo>
                    <a:pt x="973721" y="249210"/>
                    <a:pt x="977180" y="246090"/>
                    <a:pt x="978362" y="242043"/>
                  </a:cubicBezTo>
                  <a:lnTo>
                    <a:pt x="986716" y="242043"/>
                  </a:lnTo>
                  <a:cubicBezTo>
                    <a:pt x="984690" y="250728"/>
                    <a:pt x="977940" y="256884"/>
                    <a:pt x="967308" y="256884"/>
                  </a:cubicBezTo>
                  <a:cubicBezTo>
                    <a:pt x="954144" y="256884"/>
                    <a:pt x="945874" y="247271"/>
                    <a:pt x="945874" y="234369"/>
                  </a:cubicBezTo>
                  <a:cubicBezTo>
                    <a:pt x="945874" y="221552"/>
                    <a:pt x="954059" y="211685"/>
                    <a:pt x="967139" y="211685"/>
                  </a:cubicBezTo>
                  <a:cubicBezTo>
                    <a:pt x="979206" y="211685"/>
                    <a:pt x="987475" y="220118"/>
                    <a:pt x="987475" y="231586"/>
                  </a:cubicBezTo>
                  <a:close/>
                  <a:moveTo>
                    <a:pt x="954397" y="230153"/>
                  </a:moveTo>
                  <a:lnTo>
                    <a:pt x="979290" y="230153"/>
                  </a:lnTo>
                  <a:cubicBezTo>
                    <a:pt x="979121" y="224250"/>
                    <a:pt x="974986" y="219106"/>
                    <a:pt x="967223" y="219106"/>
                  </a:cubicBezTo>
                  <a:cubicBezTo>
                    <a:pt x="960810" y="219106"/>
                    <a:pt x="955663" y="222732"/>
                    <a:pt x="954397" y="230153"/>
                  </a:cubicBezTo>
                  <a:close/>
                  <a:moveTo>
                    <a:pt x="998111" y="232092"/>
                  </a:moveTo>
                  <a:lnTo>
                    <a:pt x="998617" y="212782"/>
                  </a:lnTo>
                  <a:lnTo>
                    <a:pt x="1029839" y="212782"/>
                  </a:lnTo>
                  <a:lnTo>
                    <a:pt x="1029839" y="255788"/>
                  </a:lnTo>
                  <a:lnTo>
                    <a:pt x="1021485" y="255788"/>
                  </a:lnTo>
                  <a:lnTo>
                    <a:pt x="1021485" y="220624"/>
                  </a:lnTo>
                  <a:lnTo>
                    <a:pt x="1006296" y="220624"/>
                  </a:lnTo>
                  <a:lnTo>
                    <a:pt x="1006043" y="232092"/>
                  </a:lnTo>
                  <a:cubicBezTo>
                    <a:pt x="1005705" y="247524"/>
                    <a:pt x="1002499" y="256209"/>
                    <a:pt x="991360" y="256209"/>
                  </a:cubicBezTo>
                  <a:lnTo>
                    <a:pt x="989251" y="256209"/>
                  </a:lnTo>
                  <a:lnTo>
                    <a:pt x="989251" y="248198"/>
                  </a:lnTo>
                  <a:lnTo>
                    <a:pt x="990179" y="248198"/>
                  </a:lnTo>
                  <a:cubicBezTo>
                    <a:pt x="994651" y="248198"/>
                    <a:pt x="997689" y="246175"/>
                    <a:pt x="998111" y="232092"/>
                  </a:cubicBezTo>
                  <a:close/>
                  <a:moveTo>
                    <a:pt x="1046642" y="227454"/>
                  </a:moveTo>
                  <a:lnTo>
                    <a:pt x="1056768" y="227454"/>
                  </a:lnTo>
                  <a:cubicBezTo>
                    <a:pt x="1067063" y="227454"/>
                    <a:pt x="1073138" y="232683"/>
                    <a:pt x="1073138" y="241621"/>
                  </a:cubicBezTo>
                  <a:cubicBezTo>
                    <a:pt x="1073138" y="250475"/>
                    <a:pt x="1067063" y="255788"/>
                    <a:pt x="1056768" y="255788"/>
                  </a:cubicBezTo>
                  <a:lnTo>
                    <a:pt x="1038372" y="255788"/>
                  </a:lnTo>
                  <a:lnTo>
                    <a:pt x="1038372" y="212782"/>
                  </a:lnTo>
                  <a:lnTo>
                    <a:pt x="1046642" y="212782"/>
                  </a:lnTo>
                  <a:lnTo>
                    <a:pt x="1046642" y="227454"/>
                  </a:lnTo>
                  <a:close/>
                  <a:moveTo>
                    <a:pt x="1077948" y="255788"/>
                  </a:moveTo>
                  <a:lnTo>
                    <a:pt x="1077948" y="212782"/>
                  </a:lnTo>
                  <a:lnTo>
                    <a:pt x="1086218" y="212782"/>
                  </a:lnTo>
                  <a:lnTo>
                    <a:pt x="1086218" y="255788"/>
                  </a:lnTo>
                  <a:lnTo>
                    <a:pt x="1077948" y="255788"/>
                  </a:lnTo>
                  <a:close/>
                  <a:moveTo>
                    <a:pt x="1046642" y="248620"/>
                  </a:moveTo>
                  <a:lnTo>
                    <a:pt x="1056768" y="248620"/>
                  </a:lnTo>
                  <a:cubicBezTo>
                    <a:pt x="1062000" y="248620"/>
                    <a:pt x="1064869" y="246090"/>
                    <a:pt x="1064869" y="241621"/>
                  </a:cubicBezTo>
                  <a:cubicBezTo>
                    <a:pt x="1064869" y="237067"/>
                    <a:pt x="1062000" y="234622"/>
                    <a:pt x="1056768" y="234622"/>
                  </a:cubicBezTo>
                  <a:lnTo>
                    <a:pt x="1046642" y="234622"/>
                  </a:lnTo>
                  <a:lnTo>
                    <a:pt x="1046642" y="248620"/>
                  </a:lnTo>
                  <a:close/>
                </a:path>
              </a:pathLst>
            </a:custGeom>
            <a:solidFill>
              <a:srgbClr val="FFFF00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0316F30-A473-8CBA-83E4-D07FF1B1E730}"/>
                </a:ext>
              </a:extLst>
            </p:cNvPr>
            <p:cNvSpPr/>
            <p:nvPr/>
          </p:nvSpPr>
          <p:spPr>
            <a:xfrm>
              <a:off x="5799182" y="879562"/>
              <a:ext cx="1142691" cy="671091"/>
            </a:xfrm>
            <a:custGeom>
              <a:avLst/>
              <a:gdLst>
                <a:gd name="connsiteX0" fmla="*/ 0 w 1142691"/>
                <a:gd name="connsiteY0" fmla="*/ 0 h 671091"/>
                <a:gd name="connsiteX1" fmla="*/ 1142691 w 1142691"/>
                <a:gd name="connsiteY1" fmla="*/ 0 h 671091"/>
                <a:gd name="connsiteX2" fmla="*/ 1142691 w 1142691"/>
                <a:gd name="connsiteY2" fmla="*/ 671092 h 671091"/>
                <a:gd name="connsiteX3" fmla="*/ 0 w 1142691"/>
                <a:gd name="connsiteY3" fmla="*/ 671092 h 67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2691" h="671091">
                  <a:moveTo>
                    <a:pt x="0" y="0"/>
                  </a:moveTo>
                  <a:lnTo>
                    <a:pt x="1142691" y="0"/>
                  </a:lnTo>
                  <a:lnTo>
                    <a:pt x="1142691" y="671092"/>
                  </a:lnTo>
                  <a:lnTo>
                    <a:pt x="0" y="671092"/>
                  </a:lnTo>
                  <a:close/>
                </a:path>
              </a:pathLst>
            </a:custGeom>
            <a:noFill/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1E685D0-506D-A054-DE22-DD68A974A9A1}"/>
                </a:ext>
              </a:extLst>
            </p:cNvPr>
            <p:cNvSpPr/>
            <p:nvPr/>
          </p:nvSpPr>
          <p:spPr>
            <a:xfrm>
              <a:off x="6062880" y="2109311"/>
              <a:ext cx="338320" cy="397033"/>
            </a:xfrm>
            <a:custGeom>
              <a:avLst/>
              <a:gdLst>
                <a:gd name="connsiteX0" fmla="*/ 251441 w 338320"/>
                <a:gd name="connsiteY0" fmla="*/ 79551 h 397033"/>
                <a:gd name="connsiteX1" fmla="*/ 251944 w 338320"/>
                <a:gd name="connsiteY1" fmla="*/ 69625 h 397033"/>
                <a:gd name="connsiteX2" fmla="*/ 251944 w 338320"/>
                <a:gd name="connsiteY2" fmla="*/ 10815 h 397033"/>
                <a:gd name="connsiteX3" fmla="*/ 241147 w 338320"/>
                <a:gd name="connsiteY3" fmla="*/ 0 h 397033"/>
                <a:gd name="connsiteX4" fmla="*/ 230349 w 338320"/>
                <a:gd name="connsiteY4" fmla="*/ 10815 h 397033"/>
                <a:gd name="connsiteX5" fmla="*/ 230349 w 338320"/>
                <a:gd name="connsiteY5" fmla="*/ 69625 h 397033"/>
                <a:gd name="connsiteX6" fmla="*/ 204964 w 338320"/>
                <a:gd name="connsiteY6" fmla="*/ 121791 h 397033"/>
                <a:gd name="connsiteX7" fmla="*/ 168468 w 338320"/>
                <a:gd name="connsiteY7" fmla="*/ 146913 h 397033"/>
                <a:gd name="connsiteX8" fmla="*/ 127166 w 338320"/>
                <a:gd name="connsiteY8" fmla="*/ 116686 h 397033"/>
                <a:gd name="connsiteX9" fmla="*/ 120805 w 338320"/>
                <a:gd name="connsiteY9" fmla="*/ 111078 h 397033"/>
                <a:gd name="connsiteX10" fmla="*/ 101169 w 338320"/>
                <a:gd name="connsiteY10" fmla="*/ 121380 h 397033"/>
                <a:gd name="connsiteX11" fmla="*/ 114427 w 338320"/>
                <a:gd name="connsiteY11" fmla="*/ 134148 h 397033"/>
                <a:gd name="connsiteX12" fmla="*/ 210744 w 338320"/>
                <a:gd name="connsiteY12" fmla="*/ 204644 h 397033"/>
                <a:gd name="connsiteX13" fmla="*/ 229924 w 338320"/>
                <a:gd name="connsiteY13" fmla="*/ 242478 h 397033"/>
                <a:gd name="connsiteX14" fmla="*/ 229924 w 338320"/>
                <a:gd name="connsiteY14" fmla="*/ 273377 h 397033"/>
                <a:gd name="connsiteX15" fmla="*/ 212836 w 338320"/>
                <a:gd name="connsiteY15" fmla="*/ 256051 h 397033"/>
                <a:gd name="connsiteX16" fmla="*/ 199894 w 338320"/>
                <a:gd name="connsiteY16" fmla="*/ 254207 h 397033"/>
                <a:gd name="connsiteX17" fmla="*/ 197563 w 338320"/>
                <a:gd name="connsiteY17" fmla="*/ 255967 h 397033"/>
                <a:gd name="connsiteX18" fmla="*/ 197471 w 338320"/>
                <a:gd name="connsiteY18" fmla="*/ 271265 h 397033"/>
                <a:gd name="connsiteX19" fmla="*/ 233042 w 338320"/>
                <a:gd name="connsiteY19" fmla="*/ 307307 h 397033"/>
                <a:gd name="connsiteX20" fmla="*/ 240658 w 338320"/>
                <a:gd name="connsiteY20" fmla="*/ 310519 h 397033"/>
                <a:gd name="connsiteX21" fmla="*/ 245956 w 338320"/>
                <a:gd name="connsiteY21" fmla="*/ 309162 h 397033"/>
                <a:gd name="connsiteX22" fmla="*/ 248316 w 338320"/>
                <a:gd name="connsiteY22" fmla="*/ 307395 h 397033"/>
                <a:gd name="connsiteX23" fmla="*/ 284724 w 338320"/>
                <a:gd name="connsiteY23" fmla="*/ 271349 h 397033"/>
                <a:gd name="connsiteX24" fmla="*/ 284818 w 338320"/>
                <a:gd name="connsiteY24" fmla="*/ 256051 h 397033"/>
                <a:gd name="connsiteX25" fmla="*/ 271876 w 338320"/>
                <a:gd name="connsiteY25" fmla="*/ 254214 h 397033"/>
                <a:gd name="connsiteX26" fmla="*/ 269541 w 338320"/>
                <a:gd name="connsiteY26" fmla="*/ 255967 h 397033"/>
                <a:gd name="connsiteX27" fmla="*/ 251519 w 338320"/>
                <a:gd name="connsiteY27" fmla="*/ 273809 h 397033"/>
                <a:gd name="connsiteX28" fmla="*/ 251519 w 338320"/>
                <a:gd name="connsiteY28" fmla="*/ 242478 h 397033"/>
                <a:gd name="connsiteX29" fmla="*/ 223482 w 338320"/>
                <a:gd name="connsiteY29" fmla="*/ 187185 h 397033"/>
                <a:gd name="connsiteX30" fmla="*/ 186944 w 338320"/>
                <a:gd name="connsiteY30" fmla="*/ 160437 h 397033"/>
                <a:gd name="connsiteX31" fmla="*/ 217192 w 338320"/>
                <a:gd name="connsiteY31" fmla="*/ 139612 h 397033"/>
                <a:gd name="connsiteX32" fmla="*/ 246392 w 338320"/>
                <a:gd name="connsiteY32" fmla="*/ 101655 h 397033"/>
                <a:gd name="connsiteX33" fmla="*/ 316726 w 338320"/>
                <a:gd name="connsiteY33" fmla="*/ 227613 h 397033"/>
                <a:gd name="connsiteX34" fmla="*/ 169160 w 338320"/>
                <a:gd name="connsiteY34" fmla="*/ 375407 h 397033"/>
                <a:gd name="connsiteX35" fmla="*/ 21595 w 338320"/>
                <a:gd name="connsiteY35" fmla="*/ 227613 h 397033"/>
                <a:gd name="connsiteX36" fmla="*/ 169160 w 338320"/>
                <a:gd name="connsiteY36" fmla="*/ 79818 h 397033"/>
                <a:gd name="connsiteX37" fmla="*/ 206588 w 338320"/>
                <a:gd name="connsiteY37" fmla="*/ 84614 h 397033"/>
                <a:gd name="connsiteX38" fmla="*/ 208757 w 338320"/>
                <a:gd name="connsiteY38" fmla="*/ 69625 h 397033"/>
                <a:gd name="connsiteX39" fmla="*/ 208757 w 338320"/>
                <a:gd name="connsiteY39" fmla="*/ 62865 h 397033"/>
                <a:gd name="connsiteX40" fmla="*/ 169160 w 338320"/>
                <a:gd name="connsiteY40" fmla="*/ 58192 h 397033"/>
                <a:gd name="connsiteX41" fmla="*/ 107983 w 338320"/>
                <a:gd name="connsiteY41" fmla="*/ 69611 h 397033"/>
                <a:gd name="connsiteX42" fmla="*/ 107983 w 338320"/>
                <a:gd name="connsiteY42" fmla="*/ 10815 h 397033"/>
                <a:gd name="connsiteX43" fmla="*/ 97189 w 338320"/>
                <a:gd name="connsiteY43" fmla="*/ 0 h 397033"/>
                <a:gd name="connsiteX44" fmla="*/ 86391 w 338320"/>
                <a:gd name="connsiteY44" fmla="*/ 10815 h 397033"/>
                <a:gd name="connsiteX45" fmla="*/ 86391 w 338320"/>
                <a:gd name="connsiteY45" fmla="*/ 78851 h 397033"/>
                <a:gd name="connsiteX46" fmla="*/ 86398 w 338320"/>
                <a:gd name="connsiteY46" fmla="*/ 79825 h 397033"/>
                <a:gd name="connsiteX47" fmla="*/ 0 w 338320"/>
                <a:gd name="connsiteY47" fmla="*/ 227613 h 397033"/>
                <a:gd name="connsiteX48" fmla="*/ 169160 w 338320"/>
                <a:gd name="connsiteY48" fmla="*/ 397033 h 397033"/>
                <a:gd name="connsiteX49" fmla="*/ 338321 w 338320"/>
                <a:gd name="connsiteY49" fmla="*/ 227613 h 397033"/>
                <a:gd name="connsiteX50" fmla="*/ 251441 w 338320"/>
                <a:gd name="connsiteY50" fmla="*/ 79551 h 39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38320" h="397033">
                  <a:moveTo>
                    <a:pt x="251441" y="79551"/>
                  </a:moveTo>
                  <a:cubicBezTo>
                    <a:pt x="251779" y="76266"/>
                    <a:pt x="251944" y="72956"/>
                    <a:pt x="251944" y="69625"/>
                  </a:cubicBezTo>
                  <a:lnTo>
                    <a:pt x="251944" y="10815"/>
                  </a:lnTo>
                  <a:cubicBezTo>
                    <a:pt x="251944" y="4845"/>
                    <a:pt x="247106" y="0"/>
                    <a:pt x="241147" y="0"/>
                  </a:cubicBezTo>
                  <a:cubicBezTo>
                    <a:pt x="235187" y="0"/>
                    <a:pt x="230349" y="4845"/>
                    <a:pt x="230349" y="10815"/>
                  </a:cubicBezTo>
                  <a:lnTo>
                    <a:pt x="230349" y="69625"/>
                  </a:lnTo>
                  <a:cubicBezTo>
                    <a:pt x="230349" y="91124"/>
                    <a:pt x="221619" y="110319"/>
                    <a:pt x="204964" y="121791"/>
                  </a:cubicBezTo>
                  <a:lnTo>
                    <a:pt x="168468" y="146913"/>
                  </a:lnTo>
                  <a:lnTo>
                    <a:pt x="127166" y="116686"/>
                  </a:lnTo>
                  <a:cubicBezTo>
                    <a:pt x="124856" y="114999"/>
                    <a:pt x="122732" y="113119"/>
                    <a:pt x="120805" y="111078"/>
                  </a:cubicBezTo>
                  <a:cubicBezTo>
                    <a:pt x="113928" y="113938"/>
                    <a:pt x="107364" y="117399"/>
                    <a:pt x="101169" y="121380"/>
                  </a:cubicBezTo>
                  <a:cubicBezTo>
                    <a:pt x="104955" y="126158"/>
                    <a:pt x="109396" y="130462"/>
                    <a:pt x="114427" y="134148"/>
                  </a:cubicBezTo>
                  <a:lnTo>
                    <a:pt x="210744" y="204644"/>
                  </a:lnTo>
                  <a:cubicBezTo>
                    <a:pt x="222800" y="213467"/>
                    <a:pt x="229924" y="227525"/>
                    <a:pt x="229924" y="242478"/>
                  </a:cubicBezTo>
                  <a:lnTo>
                    <a:pt x="229924" y="273377"/>
                  </a:lnTo>
                  <a:lnTo>
                    <a:pt x="212836" y="256051"/>
                  </a:lnTo>
                  <a:cubicBezTo>
                    <a:pt x="209344" y="252520"/>
                    <a:pt x="204028" y="251898"/>
                    <a:pt x="199894" y="254207"/>
                  </a:cubicBezTo>
                  <a:cubicBezTo>
                    <a:pt x="199060" y="254674"/>
                    <a:pt x="198276" y="255261"/>
                    <a:pt x="197563" y="255967"/>
                  </a:cubicBezTo>
                  <a:cubicBezTo>
                    <a:pt x="193315" y="260169"/>
                    <a:pt x="193280" y="267010"/>
                    <a:pt x="197471" y="271265"/>
                  </a:cubicBezTo>
                  <a:lnTo>
                    <a:pt x="233042" y="307307"/>
                  </a:lnTo>
                  <a:cubicBezTo>
                    <a:pt x="235050" y="309349"/>
                    <a:pt x="237792" y="310501"/>
                    <a:pt x="240658" y="310519"/>
                  </a:cubicBezTo>
                  <a:cubicBezTo>
                    <a:pt x="242521" y="310533"/>
                    <a:pt x="244350" y="310055"/>
                    <a:pt x="245956" y="309162"/>
                  </a:cubicBezTo>
                  <a:cubicBezTo>
                    <a:pt x="246811" y="308685"/>
                    <a:pt x="247602" y="308094"/>
                    <a:pt x="248316" y="307395"/>
                  </a:cubicBezTo>
                  <a:lnTo>
                    <a:pt x="284724" y="271349"/>
                  </a:lnTo>
                  <a:cubicBezTo>
                    <a:pt x="288971" y="267147"/>
                    <a:pt x="289006" y="260299"/>
                    <a:pt x="284818" y="256051"/>
                  </a:cubicBezTo>
                  <a:cubicBezTo>
                    <a:pt x="281327" y="252520"/>
                    <a:pt x="276007" y="251898"/>
                    <a:pt x="271876" y="254214"/>
                  </a:cubicBezTo>
                  <a:cubicBezTo>
                    <a:pt x="271039" y="254674"/>
                    <a:pt x="270255" y="255268"/>
                    <a:pt x="269541" y="255967"/>
                  </a:cubicBezTo>
                  <a:lnTo>
                    <a:pt x="251519" y="273809"/>
                  </a:lnTo>
                  <a:lnTo>
                    <a:pt x="251519" y="242478"/>
                  </a:lnTo>
                  <a:cubicBezTo>
                    <a:pt x="251519" y="220620"/>
                    <a:pt x="241104" y="200080"/>
                    <a:pt x="223482" y="187185"/>
                  </a:cubicBezTo>
                  <a:lnTo>
                    <a:pt x="186944" y="160437"/>
                  </a:lnTo>
                  <a:lnTo>
                    <a:pt x="217192" y="139612"/>
                  </a:lnTo>
                  <a:cubicBezTo>
                    <a:pt x="231221" y="129960"/>
                    <a:pt x="240879" y="116636"/>
                    <a:pt x="246392" y="101655"/>
                  </a:cubicBezTo>
                  <a:cubicBezTo>
                    <a:pt x="288588" y="127659"/>
                    <a:pt x="316726" y="174343"/>
                    <a:pt x="316726" y="227613"/>
                  </a:cubicBezTo>
                  <a:cubicBezTo>
                    <a:pt x="316726" y="309240"/>
                    <a:pt x="250654" y="375407"/>
                    <a:pt x="169160" y="375407"/>
                  </a:cubicBezTo>
                  <a:cubicBezTo>
                    <a:pt x="87664" y="375407"/>
                    <a:pt x="21595" y="309240"/>
                    <a:pt x="21595" y="227613"/>
                  </a:cubicBezTo>
                  <a:cubicBezTo>
                    <a:pt x="21595" y="145992"/>
                    <a:pt x="87664" y="79818"/>
                    <a:pt x="169160" y="79818"/>
                  </a:cubicBezTo>
                  <a:cubicBezTo>
                    <a:pt x="182096" y="79818"/>
                    <a:pt x="194634" y="81483"/>
                    <a:pt x="206588" y="84614"/>
                  </a:cubicBezTo>
                  <a:cubicBezTo>
                    <a:pt x="208001" y="80113"/>
                    <a:pt x="208757" y="75103"/>
                    <a:pt x="208757" y="69625"/>
                  </a:cubicBezTo>
                  <a:lnTo>
                    <a:pt x="208757" y="62865"/>
                  </a:lnTo>
                  <a:cubicBezTo>
                    <a:pt x="196051" y="59808"/>
                    <a:pt x="182792" y="58192"/>
                    <a:pt x="169160" y="58192"/>
                  </a:cubicBezTo>
                  <a:cubicBezTo>
                    <a:pt x="147587" y="58192"/>
                    <a:pt x="126951" y="62236"/>
                    <a:pt x="107983" y="69611"/>
                  </a:cubicBezTo>
                  <a:lnTo>
                    <a:pt x="107983" y="10815"/>
                  </a:lnTo>
                  <a:cubicBezTo>
                    <a:pt x="107983" y="4845"/>
                    <a:pt x="103148" y="0"/>
                    <a:pt x="97189" y="0"/>
                  </a:cubicBezTo>
                  <a:cubicBezTo>
                    <a:pt x="91218" y="0"/>
                    <a:pt x="86391" y="4845"/>
                    <a:pt x="86391" y="10815"/>
                  </a:cubicBezTo>
                  <a:lnTo>
                    <a:pt x="86391" y="78851"/>
                  </a:lnTo>
                  <a:cubicBezTo>
                    <a:pt x="86391" y="79178"/>
                    <a:pt x="86391" y="79502"/>
                    <a:pt x="86398" y="79825"/>
                  </a:cubicBezTo>
                  <a:cubicBezTo>
                    <a:pt x="34833" y="108850"/>
                    <a:pt x="0" y="164158"/>
                    <a:pt x="0" y="227613"/>
                  </a:cubicBezTo>
                  <a:cubicBezTo>
                    <a:pt x="0" y="321179"/>
                    <a:pt x="75738" y="397033"/>
                    <a:pt x="169160" y="397033"/>
                  </a:cubicBezTo>
                  <a:cubicBezTo>
                    <a:pt x="262583" y="397033"/>
                    <a:pt x="338321" y="321179"/>
                    <a:pt x="338321" y="227613"/>
                  </a:cubicBezTo>
                  <a:cubicBezTo>
                    <a:pt x="338321" y="163957"/>
                    <a:pt x="303267" y="108503"/>
                    <a:pt x="251441" y="7955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1123DD62-47F7-5B1F-E56F-41069C84F56B}"/>
                </a:ext>
              </a:extLst>
            </p:cNvPr>
            <p:cNvSpPr/>
            <p:nvPr/>
          </p:nvSpPr>
          <p:spPr>
            <a:xfrm>
              <a:off x="6125049" y="2282797"/>
              <a:ext cx="98141" cy="137027"/>
            </a:xfrm>
            <a:custGeom>
              <a:avLst/>
              <a:gdLst>
                <a:gd name="connsiteX0" fmla="*/ 79486 w 98141"/>
                <a:gd name="connsiteY0" fmla="*/ 0 h 137027"/>
                <a:gd name="connsiteX1" fmla="*/ 98141 w 98141"/>
                <a:gd name="connsiteY1" fmla="*/ 13404 h 137027"/>
                <a:gd name="connsiteX2" fmla="*/ 82945 w 98141"/>
                <a:gd name="connsiteY2" fmla="*/ 23864 h 137027"/>
                <a:gd name="connsiteX3" fmla="*/ 57588 w 98141"/>
                <a:gd name="connsiteY3" fmla="*/ 76037 h 137027"/>
                <a:gd name="connsiteX4" fmla="*/ 57588 w 98141"/>
                <a:gd name="connsiteY4" fmla="*/ 100116 h 137027"/>
                <a:gd name="connsiteX5" fmla="*/ 75143 w 98141"/>
                <a:gd name="connsiteY5" fmla="*/ 82523 h 137027"/>
                <a:gd name="connsiteX6" fmla="*/ 90410 w 98141"/>
                <a:gd name="connsiteY6" fmla="*/ 82523 h 137027"/>
                <a:gd name="connsiteX7" fmla="*/ 90410 w 98141"/>
                <a:gd name="connsiteY7" fmla="*/ 97814 h 137027"/>
                <a:gd name="connsiteX8" fmla="*/ 54420 w 98141"/>
                <a:gd name="connsiteY8" fmla="*/ 133860 h 137027"/>
                <a:gd name="connsiteX9" fmla="*/ 39154 w 98141"/>
                <a:gd name="connsiteY9" fmla="*/ 133860 h 137027"/>
                <a:gd name="connsiteX10" fmla="*/ 3164 w 98141"/>
                <a:gd name="connsiteY10" fmla="*/ 97814 h 137027"/>
                <a:gd name="connsiteX11" fmla="*/ 3164 w 98141"/>
                <a:gd name="connsiteY11" fmla="*/ 82523 h 137027"/>
                <a:gd name="connsiteX12" fmla="*/ 18431 w 98141"/>
                <a:gd name="connsiteY12" fmla="*/ 82523 h 137027"/>
                <a:gd name="connsiteX13" fmla="*/ 35993 w 98141"/>
                <a:gd name="connsiteY13" fmla="*/ 100116 h 137027"/>
                <a:gd name="connsiteX14" fmla="*/ 35993 w 98141"/>
                <a:gd name="connsiteY14" fmla="*/ 76037 h 137027"/>
                <a:gd name="connsiteX15" fmla="*/ 70717 w 98141"/>
                <a:gd name="connsiteY15" fmla="*/ 6043 h 137027"/>
                <a:gd name="connsiteX16" fmla="*/ 79486 w 98141"/>
                <a:gd name="connsiteY16" fmla="*/ 0 h 13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8141" h="137027">
                  <a:moveTo>
                    <a:pt x="79486" y="0"/>
                  </a:moveTo>
                  <a:lnTo>
                    <a:pt x="98141" y="13404"/>
                  </a:lnTo>
                  <a:lnTo>
                    <a:pt x="82945" y="23864"/>
                  </a:lnTo>
                  <a:cubicBezTo>
                    <a:pt x="66297" y="35332"/>
                    <a:pt x="57588" y="54531"/>
                    <a:pt x="57588" y="76037"/>
                  </a:cubicBezTo>
                  <a:lnTo>
                    <a:pt x="57588" y="100116"/>
                  </a:lnTo>
                  <a:lnTo>
                    <a:pt x="75143" y="82523"/>
                  </a:lnTo>
                  <a:cubicBezTo>
                    <a:pt x="79363" y="78300"/>
                    <a:pt x="86201" y="78300"/>
                    <a:pt x="90410" y="82523"/>
                  </a:cubicBezTo>
                  <a:cubicBezTo>
                    <a:pt x="94629" y="86750"/>
                    <a:pt x="94629" y="93598"/>
                    <a:pt x="90410" y="97814"/>
                  </a:cubicBezTo>
                  <a:lnTo>
                    <a:pt x="54420" y="133860"/>
                  </a:lnTo>
                  <a:cubicBezTo>
                    <a:pt x="50212" y="138083"/>
                    <a:pt x="43373" y="138083"/>
                    <a:pt x="39154" y="133860"/>
                  </a:cubicBezTo>
                  <a:lnTo>
                    <a:pt x="3164" y="97814"/>
                  </a:lnTo>
                  <a:cubicBezTo>
                    <a:pt x="-1055" y="93598"/>
                    <a:pt x="-1055" y="86750"/>
                    <a:pt x="3164" y="82523"/>
                  </a:cubicBezTo>
                  <a:cubicBezTo>
                    <a:pt x="7384" y="78300"/>
                    <a:pt x="14212" y="78300"/>
                    <a:pt x="18431" y="82523"/>
                  </a:cubicBezTo>
                  <a:lnTo>
                    <a:pt x="35993" y="100116"/>
                  </a:lnTo>
                  <a:lnTo>
                    <a:pt x="35993" y="76037"/>
                  </a:lnTo>
                  <a:cubicBezTo>
                    <a:pt x="35993" y="48719"/>
                    <a:pt x="47202" y="22234"/>
                    <a:pt x="70717" y="6043"/>
                  </a:cubicBezTo>
                  <a:lnTo>
                    <a:pt x="79486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EC5EC325-02BD-41F2-9DDD-CD0403C6CA31}"/>
                </a:ext>
              </a:extLst>
            </p:cNvPr>
            <p:cNvSpPr/>
            <p:nvPr/>
          </p:nvSpPr>
          <p:spPr>
            <a:xfrm>
              <a:off x="5554021" y="3894204"/>
              <a:ext cx="103564" cy="126487"/>
            </a:xfrm>
            <a:custGeom>
              <a:avLst/>
              <a:gdLst>
                <a:gd name="connsiteX0" fmla="*/ 44750 w 103564"/>
                <a:gd name="connsiteY0" fmla="*/ 7027 h 126487"/>
                <a:gd name="connsiteX1" fmla="*/ 51782 w 103564"/>
                <a:gd name="connsiteY1" fmla="*/ 0 h 126487"/>
                <a:gd name="connsiteX2" fmla="*/ 58814 w 103564"/>
                <a:gd name="connsiteY2" fmla="*/ 7027 h 126487"/>
                <a:gd name="connsiteX3" fmla="*/ 44750 w 103564"/>
                <a:gd name="connsiteY3" fmla="*/ 7027 h 126487"/>
                <a:gd name="connsiteX4" fmla="*/ 56754 w 103564"/>
                <a:gd name="connsiteY4" fmla="*/ 124430 h 126487"/>
                <a:gd name="connsiteX5" fmla="*/ 46811 w 103564"/>
                <a:gd name="connsiteY5" fmla="*/ 124430 h 126487"/>
                <a:gd name="connsiteX6" fmla="*/ 2059 w 103564"/>
                <a:gd name="connsiteY6" fmla="*/ 79709 h 126487"/>
                <a:gd name="connsiteX7" fmla="*/ 2059 w 103564"/>
                <a:gd name="connsiteY7" fmla="*/ 69772 h 126487"/>
                <a:gd name="connsiteX8" fmla="*/ 12003 w 103564"/>
                <a:gd name="connsiteY8" fmla="*/ 69772 h 126487"/>
                <a:gd name="connsiteX9" fmla="*/ 51782 w 103564"/>
                <a:gd name="connsiteY9" fmla="*/ 109525 h 126487"/>
                <a:gd name="connsiteX10" fmla="*/ 91562 w 103564"/>
                <a:gd name="connsiteY10" fmla="*/ 69772 h 126487"/>
                <a:gd name="connsiteX11" fmla="*/ 101505 w 103564"/>
                <a:gd name="connsiteY11" fmla="*/ 69772 h 126487"/>
                <a:gd name="connsiteX12" fmla="*/ 101505 w 103564"/>
                <a:gd name="connsiteY12" fmla="*/ 79709 h 126487"/>
                <a:gd name="connsiteX13" fmla="*/ 56754 w 103564"/>
                <a:gd name="connsiteY13" fmla="*/ 124430 h 126487"/>
                <a:gd name="connsiteX14" fmla="*/ 51782 w 103564"/>
                <a:gd name="connsiteY14" fmla="*/ 7027 h 126487"/>
                <a:gd name="connsiteX15" fmla="*/ 58814 w 103564"/>
                <a:gd name="connsiteY15" fmla="*/ 7027 h 126487"/>
                <a:gd name="connsiteX16" fmla="*/ 58814 w 103564"/>
                <a:gd name="connsiteY16" fmla="*/ 8116 h 126487"/>
                <a:gd name="connsiteX17" fmla="*/ 51782 w 103564"/>
                <a:gd name="connsiteY17" fmla="*/ 8116 h 126487"/>
                <a:gd name="connsiteX18" fmla="*/ 44750 w 103564"/>
                <a:gd name="connsiteY18" fmla="*/ 8116 h 126487"/>
                <a:gd name="connsiteX19" fmla="*/ 44750 w 103564"/>
                <a:gd name="connsiteY19" fmla="*/ 7027 h 126487"/>
                <a:gd name="connsiteX20" fmla="*/ 51782 w 103564"/>
                <a:gd name="connsiteY20" fmla="*/ 7027 h 126487"/>
                <a:gd name="connsiteX21" fmla="*/ 51782 w 103564"/>
                <a:gd name="connsiteY21" fmla="*/ 8116 h 126487"/>
                <a:gd name="connsiteX22" fmla="*/ 58814 w 103564"/>
                <a:gd name="connsiteY22" fmla="*/ 8116 h 126487"/>
                <a:gd name="connsiteX23" fmla="*/ 58814 w 103564"/>
                <a:gd name="connsiteY23" fmla="*/ 119461 h 126487"/>
                <a:gd name="connsiteX24" fmla="*/ 51782 w 103564"/>
                <a:gd name="connsiteY24" fmla="*/ 119461 h 126487"/>
                <a:gd name="connsiteX25" fmla="*/ 44750 w 103564"/>
                <a:gd name="connsiteY25" fmla="*/ 119461 h 126487"/>
                <a:gd name="connsiteX26" fmla="*/ 44750 w 103564"/>
                <a:gd name="connsiteY26" fmla="*/ 8116 h 126487"/>
                <a:gd name="connsiteX27" fmla="*/ 51782 w 103564"/>
                <a:gd name="connsiteY27" fmla="*/ 8116 h 12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3564" h="126487">
                  <a:moveTo>
                    <a:pt x="44750" y="7027"/>
                  </a:moveTo>
                  <a:cubicBezTo>
                    <a:pt x="44750" y="3145"/>
                    <a:pt x="47897" y="0"/>
                    <a:pt x="51782" y="0"/>
                  </a:cubicBezTo>
                  <a:cubicBezTo>
                    <a:pt x="55668" y="0"/>
                    <a:pt x="58814" y="3145"/>
                    <a:pt x="58814" y="7027"/>
                  </a:cubicBezTo>
                  <a:lnTo>
                    <a:pt x="44750" y="7027"/>
                  </a:lnTo>
                  <a:close/>
                  <a:moveTo>
                    <a:pt x="56754" y="124430"/>
                  </a:moveTo>
                  <a:cubicBezTo>
                    <a:pt x="54008" y="127174"/>
                    <a:pt x="49557" y="127174"/>
                    <a:pt x="46811" y="124430"/>
                  </a:cubicBezTo>
                  <a:lnTo>
                    <a:pt x="2059" y="79709"/>
                  </a:lnTo>
                  <a:cubicBezTo>
                    <a:pt x="-686" y="76965"/>
                    <a:pt x="-686" y="72516"/>
                    <a:pt x="2059" y="69772"/>
                  </a:cubicBezTo>
                  <a:cubicBezTo>
                    <a:pt x="4805" y="67028"/>
                    <a:pt x="9257" y="67028"/>
                    <a:pt x="12003" y="69772"/>
                  </a:cubicBezTo>
                  <a:lnTo>
                    <a:pt x="51782" y="109525"/>
                  </a:lnTo>
                  <a:lnTo>
                    <a:pt x="91562" y="69772"/>
                  </a:lnTo>
                  <a:cubicBezTo>
                    <a:pt x="94308" y="67028"/>
                    <a:pt x="98759" y="67028"/>
                    <a:pt x="101505" y="69772"/>
                  </a:cubicBezTo>
                  <a:cubicBezTo>
                    <a:pt x="104251" y="72516"/>
                    <a:pt x="104251" y="76965"/>
                    <a:pt x="101505" y="79709"/>
                  </a:cubicBezTo>
                  <a:lnTo>
                    <a:pt x="56754" y="124430"/>
                  </a:lnTo>
                  <a:close/>
                  <a:moveTo>
                    <a:pt x="51782" y="7027"/>
                  </a:moveTo>
                  <a:lnTo>
                    <a:pt x="58814" y="7027"/>
                  </a:lnTo>
                  <a:lnTo>
                    <a:pt x="58814" y="8116"/>
                  </a:lnTo>
                  <a:lnTo>
                    <a:pt x="51782" y="8116"/>
                  </a:lnTo>
                  <a:lnTo>
                    <a:pt x="44750" y="8116"/>
                  </a:lnTo>
                  <a:lnTo>
                    <a:pt x="44750" y="7027"/>
                  </a:lnTo>
                  <a:lnTo>
                    <a:pt x="51782" y="7027"/>
                  </a:lnTo>
                  <a:close/>
                  <a:moveTo>
                    <a:pt x="51782" y="8116"/>
                  </a:moveTo>
                  <a:lnTo>
                    <a:pt x="58814" y="8116"/>
                  </a:lnTo>
                  <a:lnTo>
                    <a:pt x="58814" y="119461"/>
                  </a:lnTo>
                  <a:lnTo>
                    <a:pt x="51782" y="119461"/>
                  </a:lnTo>
                  <a:lnTo>
                    <a:pt x="44750" y="119461"/>
                  </a:lnTo>
                  <a:lnTo>
                    <a:pt x="44750" y="8116"/>
                  </a:lnTo>
                  <a:lnTo>
                    <a:pt x="51782" y="8116"/>
                  </a:lnTo>
                  <a:close/>
                </a:path>
              </a:pathLst>
            </a:custGeom>
            <a:solidFill>
              <a:srgbClr val="FFFF00"/>
            </a:solidFill>
            <a:ln w="35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RU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849F1DC-B803-EDDB-5269-920B6E844AA9}"/>
                </a:ext>
              </a:extLst>
            </p:cNvPr>
            <p:cNvSpPr/>
            <p:nvPr/>
          </p:nvSpPr>
          <p:spPr>
            <a:xfrm>
              <a:off x="6858447" y="3894204"/>
              <a:ext cx="103564" cy="126487"/>
            </a:xfrm>
            <a:custGeom>
              <a:avLst/>
              <a:gdLst>
                <a:gd name="connsiteX0" fmla="*/ 44750 w 103564"/>
                <a:gd name="connsiteY0" fmla="*/ 7027 h 126487"/>
                <a:gd name="connsiteX1" fmla="*/ 51782 w 103564"/>
                <a:gd name="connsiteY1" fmla="*/ 0 h 126487"/>
                <a:gd name="connsiteX2" fmla="*/ 58814 w 103564"/>
                <a:gd name="connsiteY2" fmla="*/ 7027 h 126487"/>
                <a:gd name="connsiteX3" fmla="*/ 44750 w 103564"/>
                <a:gd name="connsiteY3" fmla="*/ 7027 h 126487"/>
                <a:gd name="connsiteX4" fmla="*/ 56754 w 103564"/>
                <a:gd name="connsiteY4" fmla="*/ 124430 h 126487"/>
                <a:gd name="connsiteX5" fmla="*/ 46811 w 103564"/>
                <a:gd name="connsiteY5" fmla="*/ 124430 h 126487"/>
                <a:gd name="connsiteX6" fmla="*/ 2059 w 103564"/>
                <a:gd name="connsiteY6" fmla="*/ 79709 h 126487"/>
                <a:gd name="connsiteX7" fmla="*/ 2059 w 103564"/>
                <a:gd name="connsiteY7" fmla="*/ 69772 h 126487"/>
                <a:gd name="connsiteX8" fmla="*/ 12003 w 103564"/>
                <a:gd name="connsiteY8" fmla="*/ 69772 h 126487"/>
                <a:gd name="connsiteX9" fmla="*/ 51782 w 103564"/>
                <a:gd name="connsiteY9" fmla="*/ 109525 h 126487"/>
                <a:gd name="connsiteX10" fmla="*/ 91562 w 103564"/>
                <a:gd name="connsiteY10" fmla="*/ 69772 h 126487"/>
                <a:gd name="connsiteX11" fmla="*/ 101505 w 103564"/>
                <a:gd name="connsiteY11" fmla="*/ 69772 h 126487"/>
                <a:gd name="connsiteX12" fmla="*/ 101505 w 103564"/>
                <a:gd name="connsiteY12" fmla="*/ 79709 h 126487"/>
                <a:gd name="connsiteX13" fmla="*/ 56754 w 103564"/>
                <a:gd name="connsiteY13" fmla="*/ 124430 h 126487"/>
                <a:gd name="connsiteX14" fmla="*/ 51782 w 103564"/>
                <a:gd name="connsiteY14" fmla="*/ 7027 h 126487"/>
                <a:gd name="connsiteX15" fmla="*/ 58814 w 103564"/>
                <a:gd name="connsiteY15" fmla="*/ 7027 h 126487"/>
                <a:gd name="connsiteX16" fmla="*/ 58814 w 103564"/>
                <a:gd name="connsiteY16" fmla="*/ 8246 h 126487"/>
                <a:gd name="connsiteX17" fmla="*/ 51782 w 103564"/>
                <a:gd name="connsiteY17" fmla="*/ 8246 h 126487"/>
                <a:gd name="connsiteX18" fmla="*/ 44750 w 103564"/>
                <a:gd name="connsiteY18" fmla="*/ 8246 h 126487"/>
                <a:gd name="connsiteX19" fmla="*/ 44750 w 103564"/>
                <a:gd name="connsiteY19" fmla="*/ 7027 h 126487"/>
                <a:gd name="connsiteX20" fmla="*/ 51782 w 103564"/>
                <a:gd name="connsiteY20" fmla="*/ 7027 h 126487"/>
                <a:gd name="connsiteX21" fmla="*/ 51782 w 103564"/>
                <a:gd name="connsiteY21" fmla="*/ 8246 h 126487"/>
                <a:gd name="connsiteX22" fmla="*/ 58814 w 103564"/>
                <a:gd name="connsiteY22" fmla="*/ 8246 h 126487"/>
                <a:gd name="connsiteX23" fmla="*/ 58814 w 103564"/>
                <a:gd name="connsiteY23" fmla="*/ 119461 h 126487"/>
                <a:gd name="connsiteX24" fmla="*/ 51782 w 103564"/>
                <a:gd name="connsiteY24" fmla="*/ 119461 h 126487"/>
                <a:gd name="connsiteX25" fmla="*/ 44750 w 103564"/>
                <a:gd name="connsiteY25" fmla="*/ 119461 h 126487"/>
                <a:gd name="connsiteX26" fmla="*/ 44750 w 103564"/>
                <a:gd name="connsiteY26" fmla="*/ 8246 h 126487"/>
                <a:gd name="connsiteX27" fmla="*/ 51782 w 103564"/>
                <a:gd name="connsiteY27" fmla="*/ 8246 h 12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3564" h="126487">
                  <a:moveTo>
                    <a:pt x="44750" y="7027"/>
                  </a:moveTo>
                  <a:cubicBezTo>
                    <a:pt x="44750" y="3145"/>
                    <a:pt x="47897" y="0"/>
                    <a:pt x="51782" y="0"/>
                  </a:cubicBezTo>
                  <a:cubicBezTo>
                    <a:pt x="55667" y="0"/>
                    <a:pt x="58814" y="3145"/>
                    <a:pt x="58814" y="7027"/>
                  </a:cubicBezTo>
                  <a:lnTo>
                    <a:pt x="44750" y="7027"/>
                  </a:lnTo>
                  <a:close/>
                  <a:moveTo>
                    <a:pt x="56754" y="124430"/>
                  </a:moveTo>
                  <a:cubicBezTo>
                    <a:pt x="54008" y="127174"/>
                    <a:pt x="49557" y="127174"/>
                    <a:pt x="46811" y="124430"/>
                  </a:cubicBezTo>
                  <a:lnTo>
                    <a:pt x="2059" y="79709"/>
                  </a:lnTo>
                  <a:cubicBezTo>
                    <a:pt x="-686" y="76965"/>
                    <a:pt x="-686" y="72516"/>
                    <a:pt x="2059" y="69772"/>
                  </a:cubicBezTo>
                  <a:cubicBezTo>
                    <a:pt x="4805" y="67028"/>
                    <a:pt x="9257" y="67028"/>
                    <a:pt x="12003" y="69772"/>
                  </a:cubicBezTo>
                  <a:lnTo>
                    <a:pt x="51782" y="109525"/>
                  </a:lnTo>
                  <a:lnTo>
                    <a:pt x="91562" y="69772"/>
                  </a:lnTo>
                  <a:cubicBezTo>
                    <a:pt x="94308" y="67028"/>
                    <a:pt x="98759" y="67028"/>
                    <a:pt x="101505" y="69772"/>
                  </a:cubicBezTo>
                  <a:cubicBezTo>
                    <a:pt x="104251" y="72516"/>
                    <a:pt x="104251" y="76965"/>
                    <a:pt x="101505" y="79709"/>
                  </a:cubicBezTo>
                  <a:lnTo>
                    <a:pt x="56754" y="124430"/>
                  </a:lnTo>
                  <a:close/>
                  <a:moveTo>
                    <a:pt x="51782" y="7027"/>
                  </a:moveTo>
                  <a:lnTo>
                    <a:pt x="58814" y="7027"/>
                  </a:lnTo>
                  <a:lnTo>
                    <a:pt x="58814" y="8246"/>
                  </a:lnTo>
                  <a:lnTo>
                    <a:pt x="51782" y="8246"/>
                  </a:lnTo>
                  <a:lnTo>
                    <a:pt x="44750" y="8246"/>
                  </a:lnTo>
                  <a:lnTo>
                    <a:pt x="44750" y="7027"/>
                  </a:lnTo>
                  <a:lnTo>
                    <a:pt x="51782" y="7027"/>
                  </a:lnTo>
                  <a:close/>
                  <a:moveTo>
                    <a:pt x="51782" y="8246"/>
                  </a:moveTo>
                  <a:lnTo>
                    <a:pt x="58814" y="8246"/>
                  </a:lnTo>
                  <a:lnTo>
                    <a:pt x="58814" y="119461"/>
                  </a:lnTo>
                  <a:lnTo>
                    <a:pt x="51782" y="119461"/>
                  </a:lnTo>
                  <a:lnTo>
                    <a:pt x="44750" y="119461"/>
                  </a:lnTo>
                  <a:lnTo>
                    <a:pt x="44750" y="8246"/>
                  </a:lnTo>
                  <a:lnTo>
                    <a:pt x="51782" y="8246"/>
                  </a:lnTo>
                  <a:close/>
                </a:path>
              </a:pathLst>
            </a:custGeom>
            <a:solidFill>
              <a:srgbClr val="FFFF00"/>
            </a:solidFill>
            <a:ln w="35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RU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65FA3678-B1E9-BF21-F498-C386EBC0F602}"/>
                </a:ext>
              </a:extLst>
            </p:cNvPr>
            <p:cNvSpPr/>
            <p:nvPr/>
          </p:nvSpPr>
          <p:spPr>
            <a:xfrm>
              <a:off x="8162873" y="3894204"/>
              <a:ext cx="103554" cy="126487"/>
            </a:xfrm>
            <a:custGeom>
              <a:avLst/>
              <a:gdLst>
                <a:gd name="connsiteX0" fmla="*/ 44750 w 103554"/>
                <a:gd name="connsiteY0" fmla="*/ 7027 h 126487"/>
                <a:gd name="connsiteX1" fmla="*/ 51782 w 103554"/>
                <a:gd name="connsiteY1" fmla="*/ 0 h 126487"/>
                <a:gd name="connsiteX2" fmla="*/ 58814 w 103554"/>
                <a:gd name="connsiteY2" fmla="*/ 7027 h 126487"/>
                <a:gd name="connsiteX3" fmla="*/ 44750 w 103554"/>
                <a:gd name="connsiteY3" fmla="*/ 7027 h 126487"/>
                <a:gd name="connsiteX4" fmla="*/ 56740 w 103554"/>
                <a:gd name="connsiteY4" fmla="*/ 124430 h 126487"/>
                <a:gd name="connsiteX5" fmla="*/ 46811 w 103554"/>
                <a:gd name="connsiteY5" fmla="*/ 124430 h 126487"/>
                <a:gd name="connsiteX6" fmla="*/ 2059 w 103554"/>
                <a:gd name="connsiteY6" fmla="*/ 79709 h 126487"/>
                <a:gd name="connsiteX7" fmla="*/ 2059 w 103554"/>
                <a:gd name="connsiteY7" fmla="*/ 69772 h 126487"/>
                <a:gd name="connsiteX8" fmla="*/ 12003 w 103554"/>
                <a:gd name="connsiteY8" fmla="*/ 69772 h 126487"/>
                <a:gd name="connsiteX9" fmla="*/ 51782 w 103554"/>
                <a:gd name="connsiteY9" fmla="*/ 109525 h 126487"/>
                <a:gd name="connsiteX10" fmla="*/ 91548 w 103554"/>
                <a:gd name="connsiteY10" fmla="*/ 69772 h 126487"/>
                <a:gd name="connsiteX11" fmla="*/ 101498 w 103554"/>
                <a:gd name="connsiteY11" fmla="*/ 69772 h 126487"/>
                <a:gd name="connsiteX12" fmla="*/ 101498 w 103554"/>
                <a:gd name="connsiteY12" fmla="*/ 79709 h 126487"/>
                <a:gd name="connsiteX13" fmla="*/ 56740 w 103554"/>
                <a:gd name="connsiteY13" fmla="*/ 124430 h 126487"/>
                <a:gd name="connsiteX14" fmla="*/ 51782 w 103554"/>
                <a:gd name="connsiteY14" fmla="*/ 7027 h 126487"/>
                <a:gd name="connsiteX15" fmla="*/ 58814 w 103554"/>
                <a:gd name="connsiteY15" fmla="*/ 7027 h 126487"/>
                <a:gd name="connsiteX16" fmla="*/ 58814 w 103554"/>
                <a:gd name="connsiteY16" fmla="*/ 8246 h 126487"/>
                <a:gd name="connsiteX17" fmla="*/ 51782 w 103554"/>
                <a:gd name="connsiteY17" fmla="*/ 8246 h 126487"/>
                <a:gd name="connsiteX18" fmla="*/ 44750 w 103554"/>
                <a:gd name="connsiteY18" fmla="*/ 8246 h 126487"/>
                <a:gd name="connsiteX19" fmla="*/ 44750 w 103554"/>
                <a:gd name="connsiteY19" fmla="*/ 7027 h 126487"/>
                <a:gd name="connsiteX20" fmla="*/ 51782 w 103554"/>
                <a:gd name="connsiteY20" fmla="*/ 7027 h 126487"/>
                <a:gd name="connsiteX21" fmla="*/ 51782 w 103554"/>
                <a:gd name="connsiteY21" fmla="*/ 8246 h 126487"/>
                <a:gd name="connsiteX22" fmla="*/ 58814 w 103554"/>
                <a:gd name="connsiteY22" fmla="*/ 8246 h 126487"/>
                <a:gd name="connsiteX23" fmla="*/ 58814 w 103554"/>
                <a:gd name="connsiteY23" fmla="*/ 119461 h 126487"/>
                <a:gd name="connsiteX24" fmla="*/ 51782 w 103554"/>
                <a:gd name="connsiteY24" fmla="*/ 119461 h 126487"/>
                <a:gd name="connsiteX25" fmla="*/ 44750 w 103554"/>
                <a:gd name="connsiteY25" fmla="*/ 119461 h 126487"/>
                <a:gd name="connsiteX26" fmla="*/ 44750 w 103554"/>
                <a:gd name="connsiteY26" fmla="*/ 8246 h 126487"/>
                <a:gd name="connsiteX27" fmla="*/ 51782 w 103554"/>
                <a:gd name="connsiteY27" fmla="*/ 8246 h 12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3554" h="126487">
                  <a:moveTo>
                    <a:pt x="44750" y="7027"/>
                  </a:moveTo>
                  <a:cubicBezTo>
                    <a:pt x="44750" y="3145"/>
                    <a:pt x="47897" y="0"/>
                    <a:pt x="51782" y="0"/>
                  </a:cubicBezTo>
                  <a:cubicBezTo>
                    <a:pt x="55650" y="0"/>
                    <a:pt x="58814" y="3145"/>
                    <a:pt x="58814" y="7027"/>
                  </a:cubicBezTo>
                  <a:lnTo>
                    <a:pt x="44750" y="7027"/>
                  </a:lnTo>
                  <a:close/>
                  <a:moveTo>
                    <a:pt x="56740" y="124430"/>
                  </a:moveTo>
                  <a:cubicBezTo>
                    <a:pt x="54008" y="127174"/>
                    <a:pt x="49557" y="127174"/>
                    <a:pt x="46811" y="124430"/>
                  </a:cubicBezTo>
                  <a:lnTo>
                    <a:pt x="2059" y="79709"/>
                  </a:lnTo>
                  <a:cubicBezTo>
                    <a:pt x="-686" y="76965"/>
                    <a:pt x="-686" y="72516"/>
                    <a:pt x="2059" y="69772"/>
                  </a:cubicBezTo>
                  <a:cubicBezTo>
                    <a:pt x="4805" y="67028"/>
                    <a:pt x="9257" y="67028"/>
                    <a:pt x="12003" y="69772"/>
                  </a:cubicBezTo>
                  <a:lnTo>
                    <a:pt x="51782" y="109525"/>
                  </a:lnTo>
                  <a:lnTo>
                    <a:pt x="91548" y="69772"/>
                  </a:lnTo>
                  <a:cubicBezTo>
                    <a:pt x="94291" y="67028"/>
                    <a:pt x="98756" y="67028"/>
                    <a:pt x="101498" y="69772"/>
                  </a:cubicBezTo>
                  <a:cubicBezTo>
                    <a:pt x="104241" y="72516"/>
                    <a:pt x="104241" y="76965"/>
                    <a:pt x="101498" y="79709"/>
                  </a:cubicBezTo>
                  <a:lnTo>
                    <a:pt x="56740" y="124430"/>
                  </a:lnTo>
                  <a:close/>
                  <a:moveTo>
                    <a:pt x="51782" y="7027"/>
                  </a:moveTo>
                  <a:lnTo>
                    <a:pt x="58814" y="7027"/>
                  </a:lnTo>
                  <a:lnTo>
                    <a:pt x="58814" y="8246"/>
                  </a:lnTo>
                  <a:lnTo>
                    <a:pt x="51782" y="8246"/>
                  </a:lnTo>
                  <a:lnTo>
                    <a:pt x="44750" y="8246"/>
                  </a:lnTo>
                  <a:lnTo>
                    <a:pt x="44750" y="7027"/>
                  </a:lnTo>
                  <a:lnTo>
                    <a:pt x="51782" y="7027"/>
                  </a:lnTo>
                  <a:close/>
                  <a:moveTo>
                    <a:pt x="51782" y="8246"/>
                  </a:moveTo>
                  <a:lnTo>
                    <a:pt x="58814" y="8246"/>
                  </a:lnTo>
                  <a:lnTo>
                    <a:pt x="58814" y="119461"/>
                  </a:lnTo>
                  <a:lnTo>
                    <a:pt x="51782" y="119461"/>
                  </a:lnTo>
                  <a:lnTo>
                    <a:pt x="44750" y="119461"/>
                  </a:lnTo>
                  <a:lnTo>
                    <a:pt x="44750" y="8246"/>
                  </a:lnTo>
                  <a:lnTo>
                    <a:pt x="51782" y="8246"/>
                  </a:lnTo>
                  <a:close/>
                </a:path>
              </a:pathLst>
            </a:custGeom>
            <a:solidFill>
              <a:srgbClr val="FFFF00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6CB5F52-29E4-8FCB-EE10-7E39B83A54C5}"/>
                </a:ext>
              </a:extLst>
            </p:cNvPr>
            <p:cNvSpPr/>
            <p:nvPr/>
          </p:nvSpPr>
          <p:spPr>
            <a:xfrm>
              <a:off x="6495345" y="2257837"/>
              <a:ext cx="126574" cy="103493"/>
            </a:xfrm>
            <a:custGeom>
              <a:avLst/>
              <a:gdLst>
                <a:gd name="connsiteX0" fmla="*/ 7032 w 126574"/>
                <a:gd name="connsiteY0" fmla="*/ 58774 h 103493"/>
                <a:gd name="connsiteX1" fmla="*/ 0 w 126574"/>
                <a:gd name="connsiteY1" fmla="*/ 51747 h 103493"/>
                <a:gd name="connsiteX2" fmla="*/ 7032 w 126574"/>
                <a:gd name="connsiteY2" fmla="*/ 44720 h 103493"/>
                <a:gd name="connsiteX3" fmla="*/ 7032 w 126574"/>
                <a:gd name="connsiteY3" fmla="*/ 58774 h 103493"/>
                <a:gd name="connsiteX4" fmla="*/ 124515 w 126574"/>
                <a:gd name="connsiteY4" fmla="*/ 46779 h 103493"/>
                <a:gd name="connsiteX5" fmla="*/ 124515 w 126574"/>
                <a:gd name="connsiteY5" fmla="*/ 56715 h 103493"/>
                <a:gd name="connsiteX6" fmla="*/ 79763 w 126574"/>
                <a:gd name="connsiteY6" fmla="*/ 101436 h 103493"/>
                <a:gd name="connsiteX7" fmla="*/ 69820 w 126574"/>
                <a:gd name="connsiteY7" fmla="*/ 101436 h 103493"/>
                <a:gd name="connsiteX8" fmla="*/ 69820 w 126574"/>
                <a:gd name="connsiteY8" fmla="*/ 91499 h 103493"/>
                <a:gd name="connsiteX9" fmla="*/ 109600 w 126574"/>
                <a:gd name="connsiteY9" fmla="*/ 51747 h 103493"/>
                <a:gd name="connsiteX10" fmla="*/ 69820 w 126574"/>
                <a:gd name="connsiteY10" fmla="*/ 11994 h 103493"/>
                <a:gd name="connsiteX11" fmla="*/ 69820 w 126574"/>
                <a:gd name="connsiteY11" fmla="*/ 2058 h 103493"/>
                <a:gd name="connsiteX12" fmla="*/ 79763 w 126574"/>
                <a:gd name="connsiteY12" fmla="*/ 2058 h 103493"/>
                <a:gd name="connsiteX13" fmla="*/ 124515 w 126574"/>
                <a:gd name="connsiteY13" fmla="*/ 46779 h 103493"/>
                <a:gd name="connsiteX14" fmla="*/ 7032 w 126574"/>
                <a:gd name="connsiteY14" fmla="*/ 51747 h 103493"/>
                <a:gd name="connsiteX15" fmla="*/ 7032 w 126574"/>
                <a:gd name="connsiteY15" fmla="*/ 44720 h 103493"/>
                <a:gd name="connsiteX16" fmla="*/ 8175 w 126574"/>
                <a:gd name="connsiteY16" fmla="*/ 44720 h 103493"/>
                <a:gd name="connsiteX17" fmla="*/ 8175 w 126574"/>
                <a:gd name="connsiteY17" fmla="*/ 51747 h 103493"/>
                <a:gd name="connsiteX18" fmla="*/ 8175 w 126574"/>
                <a:gd name="connsiteY18" fmla="*/ 58774 h 103493"/>
                <a:gd name="connsiteX19" fmla="*/ 7032 w 126574"/>
                <a:gd name="connsiteY19" fmla="*/ 58774 h 103493"/>
                <a:gd name="connsiteX20" fmla="*/ 7032 w 126574"/>
                <a:gd name="connsiteY20" fmla="*/ 51747 h 103493"/>
                <a:gd name="connsiteX21" fmla="*/ 8175 w 126574"/>
                <a:gd name="connsiteY21" fmla="*/ 51747 h 103493"/>
                <a:gd name="connsiteX22" fmla="*/ 8175 w 126574"/>
                <a:gd name="connsiteY22" fmla="*/ 44720 h 103493"/>
                <a:gd name="connsiteX23" fmla="*/ 119543 w 126574"/>
                <a:gd name="connsiteY23" fmla="*/ 44720 h 103493"/>
                <a:gd name="connsiteX24" fmla="*/ 119543 w 126574"/>
                <a:gd name="connsiteY24" fmla="*/ 51747 h 103493"/>
                <a:gd name="connsiteX25" fmla="*/ 119543 w 126574"/>
                <a:gd name="connsiteY25" fmla="*/ 58774 h 103493"/>
                <a:gd name="connsiteX26" fmla="*/ 8175 w 126574"/>
                <a:gd name="connsiteY26" fmla="*/ 58774 h 103493"/>
                <a:gd name="connsiteX27" fmla="*/ 8175 w 126574"/>
                <a:gd name="connsiteY27" fmla="*/ 51747 h 1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6574" h="103493">
                  <a:moveTo>
                    <a:pt x="7032" y="58774"/>
                  </a:moveTo>
                  <a:cubicBezTo>
                    <a:pt x="3147" y="58774"/>
                    <a:pt x="0" y="55630"/>
                    <a:pt x="0" y="51747"/>
                  </a:cubicBezTo>
                  <a:cubicBezTo>
                    <a:pt x="0" y="47864"/>
                    <a:pt x="3147" y="44720"/>
                    <a:pt x="7032" y="44720"/>
                  </a:cubicBezTo>
                  <a:lnTo>
                    <a:pt x="7032" y="58774"/>
                  </a:lnTo>
                  <a:close/>
                  <a:moveTo>
                    <a:pt x="124515" y="46779"/>
                  </a:moveTo>
                  <a:cubicBezTo>
                    <a:pt x="127261" y="49523"/>
                    <a:pt x="127261" y="53971"/>
                    <a:pt x="124515" y="56715"/>
                  </a:cubicBezTo>
                  <a:lnTo>
                    <a:pt x="79763" y="101436"/>
                  </a:lnTo>
                  <a:cubicBezTo>
                    <a:pt x="77017" y="104180"/>
                    <a:pt x="72566" y="104180"/>
                    <a:pt x="69820" y="101436"/>
                  </a:cubicBezTo>
                  <a:cubicBezTo>
                    <a:pt x="67074" y="98692"/>
                    <a:pt x="67074" y="94244"/>
                    <a:pt x="69820" y="91499"/>
                  </a:cubicBezTo>
                  <a:lnTo>
                    <a:pt x="109600" y="51747"/>
                  </a:lnTo>
                  <a:lnTo>
                    <a:pt x="69820" y="11994"/>
                  </a:lnTo>
                  <a:cubicBezTo>
                    <a:pt x="67074" y="9250"/>
                    <a:pt x="67074" y="4802"/>
                    <a:pt x="69820" y="2058"/>
                  </a:cubicBezTo>
                  <a:cubicBezTo>
                    <a:pt x="72566" y="-686"/>
                    <a:pt x="77017" y="-686"/>
                    <a:pt x="79763" y="2058"/>
                  </a:cubicBezTo>
                  <a:lnTo>
                    <a:pt x="124515" y="46779"/>
                  </a:lnTo>
                  <a:close/>
                  <a:moveTo>
                    <a:pt x="7032" y="51747"/>
                  </a:moveTo>
                  <a:lnTo>
                    <a:pt x="7032" y="44720"/>
                  </a:lnTo>
                  <a:lnTo>
                    <a:pt x="8175" y="44720"/>
                  </a:lnTo>
                  <a:lnTo>
                    <a:pt x="8175" y="51747"/>
                  </a:lnTo>
                  <a:lnTo>
                    <a:pt x="8175" y="58774"/>
                  </a:lnTo>
                  <a:lnTo>
                    <a:pt x="7032" y="58774"/>
                  </a:lnTo>
                  <a:lnTo>
                    <a:pt x="7032" y="51747"/>
                  </a:lnTo>
                  <a:close/>
                  <a:moveTo>
                    <a:pt x="8175" y="51747"/>
                  </a:moveTo>
                  <a:lnTo>
                    <a:pt x="8175" y="44720"/>
                  </a:lnTo>
                  <a:lnTo>
                    <a:pt x="119543" y="44720"/>
                  </a:lnTo>
                  <a:lnTo>
                    <a:pt x="119543" y="51747"/>
                  </a:lnTo>
                  <a:lnTo>
                    <a:pt x="119543" y="58774"/>
                  </a:lnTo>
                  <a:lnTo>
                    <a:pt x="8175" y="58774"/>
                  </a:lnTo>
                  <a:lnTo>
                    <a:pt x="8175" y="51747"/>
                  </a:lnTo>
                  <a:close/>
                </a:path>
              </a:pathLst>
            </a:custGeom>
            <a:solidFill>
              <a:srgbClr val="FFFF00"/>
            </a:solidFill>
            <a:ln w="3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F83515B-B3EB-28B5-62F8-9DF52CC719BF}"/>
                </a:ext>
              </a:extLst>
            </p:cNvPr>
            <p:cNvSpPr/>
            <p:nvPr/>
          </p:nvSpPr>
          <p:spPr>
            <a:xfrm>
              <a:off x="5190919" y="4257058"/>
              <a:ext cx="126574" cy="103493"/>
            </a:xfrm>
            <a:custGeom>
              <a:avLst/>
              <a:gdLst>
                <a:gd name="connsiteX0" fmla="*/ 7032 w 126574"/>
                <a:gd name="connsiteY0" fmla="*/ 58774 h 103493"/>
                <a:gd name="connsiteX1" fmla="*/ 0 w 126574"/>
                <a:gd name="connsiteY1" fmla="*/ 51747 h 103493"/>
                <a:gd name="connsiteX2" fmla="*/ 7032 w 126574"/>
                <a:gd name="connsiteY2" fmla="*/ 44720 h 103493"/>
                <a:gd name="connsiteX3" fmla="*/ 7032 w 126574"/>
                <a:gd name="connsiteY3" fmla="*/ 58774 h 103493"/>
                <a:gd name="connsiteX4" fmla="*/ 124515 w 126574"/>
                <a:gd name="connsiteY4" fmla="*/ 46779 h 103493"/>
                <a:gd name="connsiteX5" fmla="*/ 124515 w 126574"/>
                <a:gd name="connsiteY5" fmla="*/ 56715 h 103493"/>
                <a:gd name="connsiteX6" fmla="*/ 79763 w 126574"/>
                <a:gd name="connsiteY6" fmla="*/ 101436 h 103493"/>
                <a:gd name="connsiteX7" fmla="*/ 69820 w 126574"/>
                <a:gd name="connsiteY7" fmla="*/ 101436 h 103493"/>
                <a:gd name="connsiteX8" fmla="*/ 69820 w 126574"/>
                <a:gd name="connsiteY8" fmla="*/ 91500 h 103493"/>
                <a:gd name="connsiteX9" fmla="*/ 109600 w 126574"/>
                <a:gd name="connsiteY9" fmla="*/ 51747 h 103493"/>
                <a:gd name="connsiteX10" fmla="*/ 69820 w 126574"/>
                <a:gd name="connsiteY10" fmla="*/ 11994 h 103493"/>
                <a:gd name="connsiteX11" fmla="*/ 69820 w 126574"/>
                <a:gd name="connsiteY11" fmla="*/ 2058 h 103493"/>
                <a:gd name="connsiteX12" fmla="*/ 79763 w 126574"/>
                <a:gd name="connsiteY12" fmla="*/ 2058 h 103493"/>
                <a:gd name="connsiteX13" fmla="*/ 124515 w 126574"/>
                <a:gd name="connsiteY13" fmla="*/ 46779 h 103493"/>
                <a:gd name="connsiteX14" fmla="*/ 7032 w 126574"/>
                <a:gd name="connsiteY14" fmla="*/ 51747 h 103493"/>
                <a:gd name="connsiteX15" fmla="*/ 7032 w 126574"/>
                <a:gd name="connsiteY15" fmla="*/ 44720 h 103493"/>
                <a:gd name="connsiteX16" fmla="*/ 8175 w 126574"/>
                <a:gd name="connsiteY16" fmla="*/ 44720 h 103493"/>
                <a:gd name="connsiteX17" fmla="*/ 8175 w 126574"/>
                <a:gd name="connsiteY17" fmla="*/ 51747 h 103493"/>
                <a:gd name="connsiteX18" fmla="*/ 8175 w 126574"/>
                <a:gd name="connsiteY18" fmla="*/ 58774 h 103493"/>
                <a:gd name="connsiteX19" fmla="*/ 7032 w 126574"/>
                <a:gd name="connsiteY19" fmla="*/ 58774 h 103493"/>
                <a:gd name="connsiteX20" fmla="*/ 7032 w 126574"/>
                <a:gd name="connsiteY20" fmla="*/ 51747 h 103493"/>
                <a:gd name="connsiteX21" fmla="*/ 8175 w 126574"/>
                <a:gd name="connsiteY21" fmla="*/ 51747 h 103493"/>
                <a:gd name="connsiteX22" fmla="*/ 8175 w 126574"/>
                <a:gd name="connsiteY22" fmla="*/ 44720 h 103493"/>
                <a:gd name="connsiteX23" fmla="*/ 119543 w 126574"/>
                <a:gd name="connsiteY23" fmla="*/ 44720 h 103493"/>
                <a:gd name="connsiteX24" fmla="*/ 119543 w 126574"/>
                <a:gd name="connsiteY24" fmla="*/ 51747 h 103493"/>
                <a:gd name="connsiteX25" fmla="*/ 119543 w 126574"/>
                <a:gd name="connsiteY25" fmla="*/ 58774 h 103493"/>
                <a:gd name="connsiteX26" fmla="*/ 8175 w 126574"/>
                <a:gd name="connsiteY26" fmla="*/ 58774 h 103493"/>
                <a:gd name="connsiteX27" fmla="*/ 8175 w 126574"/>
                <a:gd name="connsiteY27" fmla="*/ 51747 h 1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6574" h="103493">
                  <a:moveTo>
                    <a:pt x="7032" y="58774"/>
                  </a:moveTo>
                  <a:cubicBezTo>
                    <a:pt x="3147" y="58774"/>
                    <a:pt x="0" y="55629"/>
                    <a:pt x="0" y="51747"/>
                  </a:cubicBezTo>
                  <a:cubicBezTo>
                    <a:pt x="0" y="47865"/>
                    <a:pt x="3147" y="44720"/>
                    <a:pt x="7032" y="44720"/>
                  </a:cubicBezTo>
                  <a:lnTo>
                    <a:pt x="7032" y="58774"/>
                  </a:lnTo>
                  <a:close/>
                  <a:moveTo>
                    <a:pt x="124515" y="46779"/>
                  </a:moveTo>
                  <a:cubicBezTo>
                    <a:pt x="127261" y="49523"/>
                    <a:pt x="127261" y="53971"/>
                    <a:pt x="124515" y="56715"/>
                  </a:cubicBezTo>
                  <a:lnTo>
                    <a:pt x="79763" y="101436"/>
                  </a:lnTo>
                  <a:cubicBezTo>
                    <a:pt x="77017" y="104180"/>
                    <a:pt x="72566" y="104180"/>
                    <a:pt x="69820" y="101436"/>
                  </a:cubicBezTo>
                  <a:cubicBezTo>
                    <a:pt x="67074" y="98692"/>
                    <a:pt x="67074" y="94243"/>
                    <a:pt x="69820" y="91500"/>
                  </a:cubicBezTo>
                  <a:lnTo>
                    <a:pt x="109600" y="51747"/>
                  </a:lnTo>
                  <a:lnTo>
                    <a:pt x="69820" y="11994"/>
                  </a:lnTo>
                  <a:cubicBezTo>
                    <a:pt x="67074" y="9250"/>
                    <a:pt x="67074" y="4802"/>
                    <a:pt x="69820" y="2058"/>
                  </a:cubicBezTo>
                  <a:cubicBezTo>
                    <a:pt x="72566" y="-686"/>
                    <a:pt x="77017" y="-686"/>
                    <a:pt x="79763" y="2058"/>
                  </a:cubicBezTo>
                  <a:lnTo>
                    <a:pt x="124515" y="46779"/>
                  </a:lnTo>
                  <a:close/>
                  <a:moveTo>
                    <a:pt x="7032" y="51747"/>
                  </a:moveTo>
                  <a:lnTo>
                    <a:pt x="7032" y="44720"/>
                  </a:lnTo>
                  <a:lnTo>
                    <a:pt x="8175" y="44720"/>
                  </a:lnTo>
                  <a:lnTo>
                    <a:pt x="8175" y="51747"/>
                  </a:lnTo>
                  <a:lnTo>
                    <a:pt x="8175" y="58774"/>
                  </a:lnTo>
                  <a:lnTo>
                    <a:pt x="7032" y="58774"/>
                  </a:lnTo>
                  <a:lnTo>
                    <a:pt x="7032" y="51747"/>
                  </a:lnTo>
                  <a:close/>
                  <a:moveTo>
                    <a:pt x="8175" y="51747"/>
                  </a:moveTo>
                  <a:lnTo>
                    <a:pt x="8175" y="44720"/>
                  </a:lnTo>
                  <a:lnTo>
                    <a:pt x="119543" y="44720"/>
                  </a:lnTo>
                  <a:lnTo>
                    <a:pt x="119543" y="51747"/>
                  </a:lnTo>
                  <a:lnTo>
                    <a:pt x="119543" y="58774"/>
                  </a:lnTo>
                  <a:lnTo>
                    <a:pt x="8175" y="58774"/>
                  </a:lnTo>
                  <a:lnTo>
                    <a:pt x="8175" y="51747"/>
                  </a:lnTo>
                  <a:close/>
                </a:path>
              </a:pathLst>
            </a:custGeom>
            <a:solidFill>
              <a:srgbClr val="FFFF00"/>
            </a:solidFill>
            <a:ln w="351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RU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E474B7A-8F41-4CDB-695F-A2E770979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2176" y="614496"/>
              <a:ext cx="1690231" cy="944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9583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>
            <a:extLst>
              <a:ext uri="{FF2B5EF4-FFF2-40B4-BE49-F238E27FC236}">
                <a16:creationId xmlns:a16="http://schemas.microsoft.com/office/drawing/2014/main" id="{EC85B8F0-ADCB-0E66-5CB7-C7ADC8E4F051}"/>
              </a:ext>
            </a:extLst>
          </p:cNvPr>
          <p:cNvSpPr txBox="1">
            <a:spLocks/>
          </p:cNvSpPr>
          <p:nvPr/>
        </p:nvSpPr>
        <p:spPr>
          <a:xfrm>
            <a:off x="221732" y="226222"/>
            <a:ext cx="7956884" cy="811664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7613" fontAlgn="base">
              <a:lnSpc>
                <a:spcPct val="90000"/>
              </a:lnSpc>
              <a:spcAft>
                <a:spcPct val="0"/>
              </a:spcAft>
              <a:buNone/>
              <a:defRPr/>
            </a:pPr>
            <a:r>
              <a:rPr lang="ru-RU" sz="2400" dirty="0">
                <a:solidFill>
                  <a:srgbClr val="FFFFFF"/>
                </a:solidFill>
                <a:latin typeface="Kaspersky Sans Display" panose="020B0003020000020004" pitchFamily="34" charset="-52"/>
                <a:cs typeface="Arial" panose="020B0604020202020204" pitchFamily="34" charset="0"/>
              </a:rPr>
              <a:t>Постоянно обучающийся ИИ – </a:t>
            </a:r>
            <a:br>
              <a:rPr lang="ru-RU" sz="2400" dirty="0">
                <a:solidFill>
                  <a:srgbClr val="FFFFFF"/>
                </a:solidFill>
                <a:latin typeface="Kaspersky Sans Display" panose="020B0003020000020004" pitchFamily="34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FFFFFF"/>
                </a:solidFill>
                <a:latin typeface="Kaspersky Sans Display" panose="020B0003020000020004" pitchFamily="34" charset="-52"/>
                <a:cs typeface="Arial" panose="020B0604020202020204" pitchFamily="34" charset="0"/>
              </a:rPr>
              <a:t>мониторинг потока категориальных событий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C16B1-26C7-34DB-F45A-EB799F97A836}"/>
              </a:ext>
            </a:extLst>
          </p:cNvPr>
          <p:cNvSpPr txBox="1"/>
          <p:nvPr/>
        </p:nvSpPr>
        <p:spPr>
          <a:xfrm>
            <a:off x="404248" y="1734421"/>
            <a:ext cx="4481654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783">
              <a:spcAft>
                <a:spcPts val="1200"/>
              </a:spcAft>
              <a:defRPr/>
            </a:pPr>
            <a:r>
              <a:rPr lang="ru-RU" sz="1400" dirty="0">
                <a:solidFill>
                  <a:schemeClr val="bg2"/>
                </a:solidFill>
                <a:latin typeface="Kaspersky Sans Display"/>
                <a:cs typeface="Arial"/>
              </a:rPr>
              <a:t>Импульсная нейросемантическая сеть </a:t>
            </a:r>
            <a:r>
              <a:rPr lang="en-US" sz="1400" dirty="0">
                <a:solidFill>
                  <a:schemeClr val="bg2"/>
                </a:solidFill>
                <a:latin typeface="Kaspersky Sans Display"/>
                <a:cs typeface="Arial"/>
              </a:rPr>
              <a:t>NSN -</a:t>
            </a:r>
            <a:r>
              <a:rPr lang="ru-RU" sz="1400" dirty="0">
                <a:solidFill>
                  <a:schemeClr val="bg2"/>
                </a:solidFill>
                <a:latin typeface="Kaspersky Sans Display"/>
                <a:cs typeface="Arial"/>
              </a:rPr>
              <a:t> нейрогенез на потоке событий</a:t>
            </a:r>
            <a:r>
              <a:rPr lang="en-US" sz="1400" dirty="0">
                <a:solidFill>
                  <a:schemeClr val="bg2"/>
                </a:solidFill>
                <a:latin typeface="Kaspersky Sans Display"/>
                <a:cs typeface="Arial"/>
              </a:rPr>
              <a:t> – </a:t>
            </a:r>
            <a:br>
              <a:rPr lang="ru-RU" sz="1400" dirty="0">
                <a:solidFill>
                  <a:schemeClr val="bg2"/>
                </a:solidFill>
                <a:latin typeface="Kaspersky Sans Display"/>
                <a:cs typeface="Arial"/>
              </a:rPr>
            </a:br>
            <a:r>
              <a:rPr lang="ru-RU" sz="1400" dirty="0">
                <a:solidFill>
                  <a:schemeClr val="bg2"/>
                </a:solidFill>
                <a:latin typeface="Kaspersky Sans Display"/>
                <a:cs typeface="Arial"/>
              </a:rPr>
              <a:t>выявление паттернов и аномалий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BB47F220-D3EE-18F9-CD90-62FE8F8EB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6" y="1092458"/>
            <a:ext cx="1690232" cy="432699"/>
          </a:xfrm>
          <a:prstGeom prst="rect">
            <a:avLst/>
          </a:prstGeom>
        </p:spPr>
      </p:pic>
      <p:sp>
        <p:nvSpPr>
          <p:cNvPr id="102" name="Text Placeholder 1">
            <a:extLst>
              <a:ext uri="{FF2B5EF4-FFF2-40B4-BE49-F238E27FC236}">
                <a16:creationId xmlns:a16="http://schemas.microsoft.com/office/drawing/2014/main" id="{9B90B668-416C-9824-61D4-9A60AFCBE4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0052" y="2513958"/>
            <a:ext cx="4130149" cy="1959057"/>
          </a:xfrm>
        </p:spPr>
        <p:txBody>
          <a:bodyPr/>
          <a:lstStyle/>
          <a:p>
            <a:pPr marL="36000" algn="l" defTabSz="2145738">
              <a:defRPr sz="4224" b="1"/>
            </a:pPr>
            <a:r>
              <a:rPr lang="en-US" sz="1100" dirty="0">
                <a:solidFill>
                  <a:srgbClr val="FFFF00"/>
                </a:solidFill>
                <a:latin typeface="+mn-lt"/>
              </a:rPr>
              <a:t>LLM</a:t>
            </a:r>
            <a:r>
              <a:rPr lang="ru-RU" sz="1100" dirty="0">
                <a:solidFill>
                  <a:schemeClr val="bg2"/>
                </a:solidFill>
                <a:latin typeface="Kaspersky Sans Light" panose="020B0303050101040103" pitchFamily="34" charset="77"/>
              </a:rPr>
              <a:t> </a:t>
            </a:r>
            <a:r>
              <a:rPr lang="ru-RU" sz="1100" dirty="0">
                <a:solidFill>
                  <a:schemeClr val="bg2"/>
                </a:solidFill>
                <a:latin typeface="+mn-lt"/>
              </a:rPr>
              <a:t>:</a:t>
            </a:r>
          </a:p>
          <a:p>
            <a:pPr marL="645750" lvl="1" indent="-285750" algn="l" defTabSz="2145738">
              <a:lnSpc>
                <a:spcPct val="100000"/>
              </a:lnSpc>
              <a:buFont typeface="Arial" panose="020B0604020202020204" pitchFamily="34" charset="0"/>
              <a:buChar char="•"/>
              <a:defRPr sz="4224"/>
            </a:pPr>
            <a:r>
              <a:rPr lang="en-GB" sz="1200" dirty="0">
                <a:solidFill>
                  <a:schemeClr val="bg2"/>
                </a:solidFill>
                <a:cs typeface="Arial"/>
              </a:rPr>
              <a:t>Attention Head :   Key,  Query,  Value</a:t>
            </a:r>
          </a:p>
          <a:p>
            <a:pPr marL="645750" lvl="1" indent="-285750" algn="l" defTabSz="2145738">
              <a:lnSpc>
                <a:spcPct val="100000"/>
              </a:lnSpc>
              <a:buFont typeface="Arial" panose="020B0604020202020204" pitchFamily="34" charset="0"/>
              <a:buChar char="•"/>
              <a:defRPr sz="4224"/>
            </a:pPr>
            <a:r>
              <a:rPr lang="ru-RU" sz="1200" dirty="0">
                <a:solidFill>
                  <a:schemeClr val="bg2"/>
                </a:solidFill>
                <a:cs typeface="Arial"/>
              </a:rPr>
              <a:t>Матрицы</a:t>
            </a:r>
            <a:r>
              <a:rPr lang="en-GB" sz="1200" dirty="0">
                <a:solidFill>
                  <a:schemeClr val="bg2"/>
                </a:solidFill>
                <a:cs typeface="Arial"/>
              </a:rPr>
              <a:t> K,Q,V</a:t>
            </a:r>
            <a:r>
              <a:rPr lang="ru-RU" sz="1200" dirty="0">
                <a:solidFill>
                  <a:schemeClr val="bg2"/>
                </a:solidFill>
                <a:cs typeface="Arial"/>
              </a:rPr>
              <a:t> учатся на истории</a:t>
            </a:r>
            <a:endParaRPr lang="ru-RU" sz="1200" dirty="0"/>
          </a:p>
          <a:p>
            <a:pPr marL="36000" defTabSz="2145738">
              <a:defRPr sz="4224" b="1"/>
            </a:pPr>
            <a:r>
              <a:rPr lang="en-GB" sz="1200" b="1" dirty="0">
                <a:solidFill>
                  <a:srgbClr val="FFFF00"/>
                </a:solidFill>
                <a:latin typeface="+mn-lt"/>
              </a:rPr>
              <a:t>NSN</a:t>
            </a:r>
            <a:r>
              <a:rPr lang="en-GB" sz="1200" b="1" dirty="0">
                <a:solidFill>
                  <a:schemeClr val="bg2"/>
                </a:solidFill>
                <a:latin typeface="+mn-lt"/>
              </a:rPr>
              <a:t> : </a:t>
            </a:r>
          </a:p>
          <a:p>
            <a:pPr marL="645750" lvl="1" indent="-285750" defTabSz="2145738">
              <a:buFont typeface="Arial" panose="020B0604020202020204" pitchFamily="34" charset="0"/>
              <a:buChar char="•"/>
              <a:defRPr sz="4224"/>
            </a:pPr>
            <a:r>
              <a:rPr lang="en-GB" sz="1200" dirty="0">
                <a:solidFill>
                  <a:schemeClr val="bg2"/>
                </a:solidFill>
                <a:cs typeface="Arial"/>
              </a:rPr>
              <a:t>Attention Head :   Field,   Query,  Value</a:t>
            </a:r>
          </a:p>
          <a:p>
            <a:pPr marL="645750" lvl="1" indent="-285750" defTabSz="2145738">
              <a:buFont typeface="Arial" panose="020B0604020202020204" pitchFamily="34" charset="0"/>
              <a:buChar char="•"/>
              <a:defRPr sz="4224"/>
            </a:pPr>
            <a:r>
              <a:rPr lang="en-GB" sz="1200" dirty="0">
                <a:solidFill>
                  <a:schemeClr val="bg2"/>
                </a:solidFill>
                <a:cs typeface="Arial"/>
              </a:rPr>
              <a:t>Field :</a:t>
            </a:r>
            <a:r>
              <a:rPr lang="ru-RU" sz="1200" dirty="0">
                <a:solidFill>
                  <a:schemeClr val="bg2"/>
                </a:solidFill>
                <a:cs typeface="Arial"/>
              </a:rPr>
              <a:t> известно точно для событий</a:t>
            </a:r>
            <a:endParaRPr lang="en-GB" sz="1200" dirty="0">
              <a:solidFill>
                <a:schemeClr val="bg2"/>
              </a:solidFill>
              <a:cs typeface="Arial"/>
            </a:endParaRPr>
          </a:p>
          <a:p>
            <a:pPr marL="645750" lvl="1" indent="-285750" defTabSz="2145738">
              <a:buFont typeface="Arial" panose="020B0604020202020204" pitchFamily="34" charset="0"/>
              <a:buChar char="•"/>
              <a:defRPr sz="4224"/>
            </a:pPr>
            <a:r>
              <a:rPr lang="en-GB" sz="1200" dirty="0">
                <a:solidFill>
                  <a:schemeClr val="bg2"/>
                </a:solidFill>
                <a:cs typeface="Arial"/>
              </a:rPr>
              <a:t>Query : subject + conditions - </a:t>
            </a:r>
            <a:r>
              <a:rPr lang="ru-RU" sz="1200" dirty="0">
                <a:solidFill>
                  <a:srgbClr val="FFFF00"/>
                </a:solidFill>
                <a:cs typeface="Arial"/>
              </a:rPr>
              <a:t>настраиваемо</a:t>
            </a:r>
            <a:r>
              <a:rPr lang="en-GB" sz="1200" dirty="0">
                <a:solidFill>
                  <a:schemeClr val="bg2"/>
                </a:solidFill>
                <a:cs typeface="Arial"/>
              </a:rPr>
              <a:t> </a:t>
            </a:r>
          </a:p>
          <a:p>
            <a:pPr marL="645750" lvl="1" indent="-285750" defTabSz="2145738">
              <a:buFont typeface="Arial" panose="020B0604020202020204" pitchFamily="34" charset="0"/>
              <a:buChar char="•"/>
              <a:defRPr sz="4224"/>
            </a:pPr>
            <a:r>
              <a:rPr lang="en-GB" sz="1200" dirty="0">
                <a:solidFill>
                  <a:schemeClr val="bg2"/>
                </a:solidFill>
                <a:cs typeface="Arial"/>
              </a:rPr>
              <a:t>Value :  exact / list / regex</a:t>
            </a:r>
            <a:r>
              <a:rPr lang="en-GB" sz="1400" dirty="0">
                <a:solidFill>
                  <a:schemeClr val="bg2"/>
                </a:solidFill>
                <a:latin typeface="Kaspersky Sans Display"/>
                <a:cs typeface="Arial"/>
              </a:rPr>
              <a:t>  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31008E6-3F95-805D-230E-671E3B95A82C}"/>
              </a:ext>
            </a:extLst>
          </p:cNvPr>
          <p:cNvGrpSpPr/>
          <p:nvPr/>
        </p:nvGrpSpPr>
        <p:grpSpPr>
          <a:xfrm>
            <a:off x="5016619" y="1239602"/>
            <a:ext cx="3830112" cy="1959057"/>
            <a:chOff x="4926350" y="2165308"/>
            <a:chExt cx="3830112" cy="19590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84F89F-3A26-D565-4E62-0FC2B6F6AF11}"/>
                </a:ext>
              </a:extLst>
            </p:cNvPr>
            <p:cNvGrpSpPr/>
            <p:nvPr/>
          </p:nvGrpSpPr>
          <p:grpSpPr>
            <a:xfrm>
              <a:off x="4926350" y="2165308"/>
              <a:ext cx="3830112" cy="1959057"/>
              <a:chOff x="4330528" y="951570"/>
              <a:chExt cx="4766216" cy="2786628"/>
            </a:xfrm>
          </p:grpSpPr>
          <p:grpSp>
            <p:nvGrpSpPr>
              <p:cNvPr id="6" name="Group">
                <a:extLst>
                  <a:ext uri="{FF2B5EF4-FFF2-40B4-BE49-F238E27FC236}">
                    <a16:creationId xmlns:a16="http://schemas.microsoft.com/office/drawing/2014/main" id="{636B0870-8C1E-C02A-22EB-1DBDE9BDBC86}"/>
                  </a:ext>
                </a:extLst>
              </p:cNvPr>
              <p:cNvGrpSpPr/>
              <p:nvPr/>
            </p:nvGrpSpPr>
            <p:grpSpPr>
              <a:xfrm>
                <a:off x="4860031" y="951570"/>
                <a:ext cx="4236713" cy="2705853"/>
                <a:chOff x="0" y="0"/>
                <a:chExt cx="11353189" cy="7097625"/>
              </a:xfrm>
            </p:grpSpPr>
            <p:sp>
              <p:nvSpPr>
                <p:cNvPr id="68" name="Arrow">
                  <a:extLst>
                    <a:ext uri="{FF2B5EF4-FFF2-40B4-BE49-F238E27FC236}">
                      <a16:creationId xmlns:a16="http://schemas.microsoft.com/office/drawing/2014/main" id="{D0660EF3-E0A8-4103-D878-07C7F12F73C6}"/>
                    </a:ext>
                  </a:extLst>
                </p:cNvPr>
                <p:cNvSpPr/>
                <p:nvPr/>
              </p:nvSpPr>
              <p:spPr>
                <a:xfrm rot="20820000">
                  <a:off x="2180691" y="1463849"/>
                  <a:ext cx="6560462" cy="174561"/>
                </a:xfrm>
                <a:prstGeom prst="rightArrow">
                  <a:avLst>
                    <a:gd name="adj1" fmla="val 32000"/>
                    <a:gd name="adj2" fmla="val 581393"/>
                  </a:avLst>
                </a:prstGeom>
                <a:solidFill>
                  <a:schemeClr val="accent4">
                    <a:hueOff val="-476017"/>
                    <a:lumOff val="-100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69" name="P12">
                  <a:extLst>
                    <a:ext uri="{FF2B5EF4-FFF2-40B4-BE49-F238E27FC236}">
                      <a16:creationId xmlns:a16="http://schemas.microsoft.com/office/drawing/2014/main" id="{85749B5E-E64F-1671-EA96-62A70202314A}"/>
                    </a:ext>
                  </a:extLst>
                </p:cNvPr>
                <p:cNvSpPr/>
                <p:nvPr/>
              </p:nvSpPr>
              <p:spPr>
                <a:xfrm>
                  <a:off x="663285" y="2270498"/>
                  <a:ext cx="2979751" cy="849441"/>
                </a:xfrm>
                <a:prstGeom prst="roundRect">
                  <a:avLst>
                    <a:gd name="adj" fmla="val 15465"/>
                  </a:avLst>
                </a:prstGeom>
                <a:solidFill>
                  <a:srgbClr val="26B7FE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pPr algn="ctr"/>
                  <a:r>
                    <a:rPr sz="800" dirty="0">
                      <a:latin typeface="+mn-lt"/>
                    </a:rPr>
                    <a:t>P</a:t>
                  </a:r>
                  <a:r>
                    <a:rPr lang="en-US" sz="800" dirty="0">
                      <a:latin typeface="+mn-lt"/>
                    </a:rPr>
                    <a:t> a</a:t>
                  </a:r>
                  <a:r>
                    <a:rPr sz="800" dirty="0">
                      <a:latin typeface="+mn-lt"/>
                    </a:rPr>
                    <a:t>12</a:t>
                  </a:r>
                </a:p>
              </p:txBody>
            </p:sp>
            <p:sp>
              <p:nvSpPr>
                <p:cNvPr id="70" name="E1">
                  <a:extLst>
                    <a:ext uri="{FF2B5EF4-FFF2-40B4-BE49-F238E27FC236}">
                      <a16:creationId xmlns:a16="http://schemas.microsoft.com/office/drawing/2014/main" id="{AB9876A2-8DF3-1E87-3F69-849713B15B17}"/>
                    </a:ext>
                  </a:extLst>
                </p:cNvPr>
                <p:cNvSpPr/>
                <p:nvPr/>
              </p:nvSpPr>
              <p:spPr>
                <a:xfrm>
                  <a:off x="118264" y="4443552"/>
                  <a:ext cx="1313695" cy="1313695"/>
                </a:xfrm>
                <a:prstGeom prst="ellipse">
                  <a:avLst/>
                </a:prstGeom>
                <a:solidFill>
                  <a:srgbClr val="7AF633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pPr algn="ctr"/>
                  <a:r>
                    <a:rPr sz="800" dirty="0">
                      <a:latin typeface="+mn-lt"/>
                    </a:rPr>
                    <a:t>E</a:t>
                  </a:r>
                  <a:r>
                    <a:rPr lang="en-US" sz="800" dirty="0">
                      <a:solidFill>
                        <a:srgbClr val="FF0000"/>
                      </a:solidFill>
                      <a:latin typeface="+mn-lt"/>
                    </a:rPr>
                    <a:t>a</a:t>
                  </a:r>
                  <a:r>
                    <a:rPr sz="800" dirty="0">
                      <a:solidFill>
                        <a:srgbClr val="FF0000"/>
                      </a:solidFill>
                      <a:latin typeface="+mn-lt"/>
                    </a:rPr>
                    <a:t>1</a:t>
                  </a:r>
                </a:p>
              </p:txBody>
            </p:sp>
            <p:sp>
              <p:nvSpPr>
                <p:cNvPr id="73" name="E2">
                  <a:extLst>
                    <a:ext uri="{FF2B5EF4-FFF2-40B4-BE49-F238E27FC236}">
                      <a16:creationId xmlns:a16="http://schemas.microsoft.com/office/drawing/2014/main" id="{9B115E1C-036F-F6C5-B0BF-0E02236B1D14}"/>
                    </a:ext>
                  </a:extLst>
                </p:cNvPr>
                <p:cNvSpPr/>
                <p:nvPr/>
              </p:nvSpPr>
              <p:spPr>
                <a:xfrm>
                  <a:off x="2527115" y="4443552"/>
                  <a:ext cx="1313695" cy="1313695"/>
                </a:xfrm>
                <a:prstGeom prst="ellipse">
                  <a:avLst/>
                </a:prstGeom>
                <a:solidFill>
                  <a:srgbClr val="7AF633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pPr algn="ctr"/>
                  <a:r>
                    <a:rPr sz="800" dirty="0">
                      <a:latin typeface="+mn-lt"/>
                    </a:rPr>
                    <a:t>E</a:t>
                  </a:r>
                  <a:r>
                    <a:rPr lang="en-US" sz="800" dirty="0">
                      <a:solidFill>
                        <a:srgbClr val="FF0000"/>
                      </a:solidFill>
                      <a:latin typeface="+mn-lt"/>
                    </a:rPr>
                    <a:t>a</a:t>
                  </a:r>
                  <a:r>
                    <a:rPr sz="800" dirty="0">
                      <a:solidFill>
                        <a:srgbClr val="FF0000"/>
                      </a:solidFill>
                      <a:latin typeface="+mn-lt"/>
                    </a:rPr>
                    <a:t>2</a:t>
                  </a:r>
                </a:p>
              </p:txBody>
            </p:sp>
            <p:sp>
              <p:nvSpPr>
                <p:cNvPr id="74" name="E3">
                  <a:extLst>
                    <a:ext uri="{FF2B5EF4-FFF2-40B4-BE49-F238E27FC236}">
                      <a16:creationId xmlns:a16="http://schemas.microsoft.com/office/drawing/2014/main" id="{647AF1D1-0D1E-F580-B56D-C5C6759387BA}"/>
                    </a:ext>
                  </a:extLst>
                </p:cNvPr>
                <p:cNvSpPr/>
                <p:nvPr/>
              </p:nvSpPr>
              <p:spPr>
                <a:xfrm>
                  <a:off x="4060811" y="4443552"/>
                  <a:ext cx="1313694" cy="1313695"/>
                </a:xfrm>
                <a:prstGeom prst="ellipse">
                  <a:avLst/>
                </a:prstGeom>
                <a:solidFill>
                  <a:srgbClr val="7AF633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pPr algn="ctr"/>
                  <a:r>
                    <a:rPr sz="800" dirty="0">
                      <a:latin typeface="+mn-lt"/>
                    </a:rPr>
                    <a:t>E</a:t>
                  </a:r>
                  <a:r>
                    <a:rPr lang="en-US" sz="800" dirty="0">
                      <a:solidFill>
                        <a:srgbClr val="FF0000"/>
                      </a:solidFill>
                      <a:latin typeface="+mn-lt"/>
                    </a:rPr>
                    <a:t>a</a:t>
                  </a:r>
                  <a:r>
                    <a:rPr sz="800" dirty="0">
                      <a:solidFill>
                        <a:srgbClr val="FF0000"/>
                      </a:solidFill>
                      <a:latin typeface="+mn-lt"/>
                    </a:rPr>
                    <a:t>3</a:t>
                  </a:r>
                </a:p>
              </p:txBody>
            </p:sp>
            <p:sp>
              <p:nvSpPr>
                <p:cNvPr id="75" name="E4">
                  <a:extLst>
                    <a:ext uri="{FF2B5EF4-FFF2-40B4-BE49-F238E27FC236}">
                      <a16:creationId xmlns:a16="http://schemas.microsoft.com/office/drawing/2014/main" id="{F5A9CFB7-C53E-399F-6FD8-CA585D0002A9}"/>
                    </a:ext>
                  </a:extLst>
                </p:cNvPr>
                <p:cNvSpPr/>
                <p:nvPr/>
              </p:nvSpPr>
              <p:spPr>
                <a:xfrm>
                  <a:off x="5594506" y="4443552"/>
                  <a:ext cx="1313695" cy="1313695"/>
                </a:xfrm>
                <a:prstGeom prst="ellipse">
                  <a:avLst/>
                </a:prstGeom>
                <a:solidFill>
                  <a:srgbClr val="7AF633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pPr algn="ctr"/>
                  <a:r>
                    <a:rPr sz="800" dirty="0">
                      <a:latin typeface="+mn-lt"/>
                    </a:rPr>
                    <a:t>E</a:t>
                  </a:r>
                  <a:r>
                    <a:rPr lang="en-US" sz="800" dirty="0">
                      <a:solidFill>
                        <a:srgbClr val="FF0000"/>
                      </a:solidFill>
                      <a:latin typeface="+mn-lt"/>
                    </a:rPr>
                    <a:t>a</a:t>
                  </a:r>
                  <a:r>
                    <a:rPr sz="800" dirty="0">
                      <a:solidFill>
                        <a:srgbClr val="FF0000"/>
                      </a:solidFill>
                      <a:latin typeface="+mn-lt"/>
                    </a:rPr>
                    <a:t>4</a:t>
                  </a:r>
                </a:p>
              </p:txBody>
            </p:sp>
            <p:sp>
              <p:nvSpPr>
                <p:cNvPr id="76" name="E1">
                  <a:extLst>
                    <a:ext uri="{FF2B5EF4-FFF2-40B4-BE49-F238E27FC236}">
                      <a16:creationId xmlns:a16="http://schemas.microsoft.com/office/drawing/2014/main" id="{5C3805BE-25BD-96DC-9BB7-693157122762}"/>
                    </a:ext>
                  </a:extLst>
                </p:cNvPr>
                <p:cNvSpPr/>
                <p:nvPr/>
              </p:nvSpPr>
              <p:spPr>
                <a:xfrm>
                  <a:off x="7609037" y="4410392"/>
                  <a:ext cx="1313695" cy="1313694"/>
                </a:xfrm>
                <a:prstGeom prst="ellipse">
                  <a:avLst/>
                </a:prstGeom>
                <a:solidFill>
                  <a:srgbClr val="7AF633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pPr algn="ctr"/>
                  <a:r>
                    <a:rPr sz="800" dirty="0">
                      <a:latin typeface="+mn-lt"/>
                    </a:rPr>
                    <a:t>E</a:t>
                  </a:r>
                  <a:r>
                    <a:rPr lang="en-US" sz="800" dirty="0">
                      <a:solidFill>
                        <a:srgbClr val="FF0000"/>
                      </a:solidFill>
                      <a:latin typeface="+mn-lt"/>
                    </a:rPr>
                    <a:t>a</a:t>
                  </a:r>
                  <a:r>
                    <a:rPr sz="800" dirty="0">
                      <a:solidFill>
                        <a:srgbClr val="FF0000"/>
                      </a:solidFill>
                      <a:latin typeface="+mn-lt"/>
                    </a:rPr>
                    <a:t>1</a:t>
                  </a:r>
                </a:p>
              </p:txBody>
            </p:sp>
            <p:sp>
              <p:nvSpPr>
                <p:cNvPr id="77" name="E2">
                  <a:extLst>
                    <a:ext uri="{FF2B5EF4-FFF2-40B4-BE49-F238E27FC236}">
                      <a16:creationId xmlns:a16="http://schemas.microsoft.com/office/drawing/2014/main" id="{A62D6165-3B12-0584-A9EC-55C30E94E754}"/>
                    </a:ext>
                  </a:extLst>
                </p:cNvPr>
                <p:cNvSpPr/>
                <p:nvPr/>
              </p:nvSpPr>
              <p:spPr>
                <a:xfrm>
                  <a:off x="8963962" y="4410392"/>
                  <a:ext cx="1313695" cy="1313694"/>
                </a:xfrm>
                <a:prstGeom prst="ellipse">
                  <a:avLst/>
                </a:prstGeom>
                <a:solidFill>
                  <a:srgbClr val="7AF633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pPr algn="ctr"/>
                  <a:r>
                    <a:rPr sz="800" dirty="0">
                      <a:latin typeface="+mn-lt"/>
                    </a:rPr>
                    <a:t>E</a:t>
                  </a:r>
                  <a:r>
                    <a:rPr lang="en-US" sz="800" dirty="0">
                      <a:solidFill>
                        <a:srgbClr val="FF0000"/>
                      </a:solidFill>
                      <a:latin typeface="+mn-lt"/>
                    </a:rPr>
                    <a:t>a</a:t>
                  </a:r>
                  <a:r>
                    <a:rPr sz="800" dirty="0">
                      <a:solidFill>
                        <a:srgbClr val="FF0000"/>
                      </a:solidFill>
                      <a:latin typeface="+mn-lt"/>
                    </a:rPr>
                    <a:t>2</a:t>
                  </a:r>
                </a:p>
              </p:txBody>
            </p:sp>
            <p:sp>
              <p:nvSpPr>
                <p:cNvPr id="78" name="t">
                  <a:extLst>
                    <a:ext uri="{FF2B5EF4-FFF2-40B4-BE49-F238E27FC236}">
                      <a16:creationId xmlns:a16="http://schemas.microsoft.com/office/drawing/2014/main" id="{6EB09770-0C48-4AB0-D55A-9454EF124EF3}"/>
                    </a:ext>
                  </a:extLst>
                </p:cNvPr>
                <p:cNvSpPr/>
                <p:nvPr/>
              </p:nvSpPr>
              <p:spPr>
                <a:xfrm>
                  <a:off x="0" y="6023716"/>
                  <a:ext cx="11353189" cy="577275"/>
                </a:xfrm>
                <a:prstGeom prst="rightArrow">
                  <a:avLst>
                    <a:gd name="adj1" fmla="val 32000"/>
                    <a:gd name="adj2" fmla="val 114190"/>
                  </a:avLst>
                </a:prstGeom>
                <a:solidFill>
                  <a:schemeClr val="accent4">
                    <a:hueOff val="-476017"/>
                    <a:lumOff val="-10042"/>
                  </a:scheme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r" defTabSz="825500">
                    <a:defRPr sz="1600" b="1">
                      <a:solidFill>
                        <a:srgbClr val="000000"/>
                      </a:solidFill>
                    </a:defRPr>
                  </a:pPr>
                  <a:r>
                    <a:rPr sz="800" dirty="0"/>
                    <a:t>t </a:t>
                  </a:r>
                </a:p>
              </p:txBody>
            </p:sp>
            <p:sp>
              <p:nvSpPr>
                <p:cNvPr id="79" name="P34">
                  <a:extLst>
                    <a:ext uri="{FF2B5EF4-FFF2-40B4-BE49-F238E27FC236}">
                      <a16:creationId xmlns:a16="http://schemas.microsoft.com/office/drawing/2014/main" id="{F327B204-B4C0-D681-307B-1BE60DB28511}"/>
                    </a:ext>
                  </a:extLst>
                </p:cNvPr>
                <p:cNvSpPr/>
                <p:nvPr/>
              </p:nvSpPr>
              <p:spPr>
                <a:xfrm>
                  <a:off x="5013986" y="2286652"/>
                  <a:ext cx="1584661" cy="833286"/>
                </a:xfrm>
                <a:prstGeom prst="roundRect">
                  <a:avLst>
                    <a:gd name="adj" fmla="val 15465"/>
                  </a:avLst>
                </a:prstGeom>
                <a:solidFill>
                  <a:srgbClr val="26B7FE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pPr algn="ctr"/>
                  <a:r>
                    <a:rPr sz="800" dirty="0">
                      <a:latin typeface="+mn-lt"/>
                    </a:rPr>
                    <a:t>P</a:t>
                  </a:r>
                  <a:r>
                    <a:rPr lang="en-US" sz="800" dirty="0">
                      <a:latin typeface="+mn-lt"/>
                    </a:rPr>
                    <a:t> a</a:t>
                  </a:r>
                  <a:r>
                    <a:rPr sz="800" dirty="0">
                      <a:latin typeface="+mn-lt"/>
                    </a:rPr>
                    <a:t>34</a:t>
                  </a:r>
                </a:p>
              </p:txBody>
            </p:sp>
            <p:sp>
              <p:nvSpPr>
                <p:cNvPr id="80" name="Arrow">
                  <a:extLst>
                    <a:ext uri="{FF2B5EF4-FFF2-40B4-BE49-F238E27FC236}">
                      <a16:creationId xmlns:a16="http://schemas.microsoft.com/office/drawing/2014/main" id="{97394F96-38F1-32A4-9D5D-9EB0C93E50B0}"/>
                    </a:ext>
                  </a:extLst>
                </p:cNvPr>
                <p:cNvSpPr/>
                <p:nvPr/>
              </p:nvSpPr>
              <p:spPr>
                <a:xfrm rot="18000000">
                  <a:off x="148996" y="3669139"/>
                  <a:ext cx="1451487" cy="2335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393" y="7344"/>
                      </a:moveTo>
                      <a:lnTo>
                        <a:pt x="14393" y="0"/>
                      </a:lnTo>
                      <a:lnTo>
                        <a:pt x="21600" y="10800"/>
                      </a:lnTo>
                      <a:lnTo>
                        <a:pt x="14393" y="21600"/>
                      </a:lnTo>
                      <a:lnTo>
                        <a:pt x="14393" y="14256"/>
                      </a:lnTo>
                      <a:lnTo>
                        <a:pt x="0" y="14256"/>
                      </a:lnTo>
                      <a:lnTo>
                        <a:pt x="0" y="7344"/>
                      </a:lnTo>
                      <a:close/>
                    </a:path>
                  </a:pathLst>
                </a:custGeom>
                <a:solidFill>
                  <a:schemeClr val="accent4">
                    <a:hueOff val="-476017"/>
                    <a:lumOff val="-100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81" name="Arrow">
                  <a:extLst>
                    <a:ext uri="{FF2B5EF4-FFF2-40B4-BE49-F238E27FC236}">
                      <a16:creationId xmlns:a16="http://schemas.microsoft.com/office/drawing/2014/main" id="{C8C585F2-B7C7-D8FA-B2FC-DC4B4B7E7288}"/>
                    </a:ext>
                  </a:extLst>
                </p:cNvPr>
                <p:cNvSpPr/>
                <p:nvPr/>
              </p:nvSpPr>
              <p:spPr>
                <a:xfrm rot="14400000">
                  <a:off x="2121530" y="3661282"/>
                  <a:ext cx="1557555" cy="217940"/>
                </a:xfrm>
                <a:prstGeom prst="rightArrow">
                  <a:avLst>
                    <a:gd name="adj1" fmla="val 32000"/>
                    <a:gd name="adj2" fmla="val 222209"/>
                  </a:avLst>
                </a:prstGeom>
                <a:solidFill>
                  <a:schemeClr val="accent4">
                    <a:hueOff val="-476017"/>
                    <a:lumOff val="-100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82" name="Arrow">
                  <a:extLst>
                    <a:ext uri="{FF2B5EF4-FFF2-40B4-BE49-F238E27FC236}">
                      <a16:creationId xmlns:a16="http://schemas.microsoft.com/office/drawing/2014/main" id="{ACE04797-3A6D-0C11-F9A9-2EA5C81DC413}"/>
                    </a:ext>
                  </a:extLst>
                </p:cNvPr>
                <p:cNvSpPr/>
                <p:nvPr/>
              </p:nvSpPr>
              <p:spPr>
                <a:xfrm rot="18000000">
                  <a:off x="4457952" y="3654942"/>
                  <a:ext cx="1535591" cy="197656"/>
                </a:xfrm>
                <a:prstGeom prst="rightArrow">
                  <a:avLst>
                    <a:gd name="adj1" fmla="val 32000"/>
                    <a:gd name="adj2" fmla="val 259207"/>
                  </a:avLst>
                </a:prstGeom>
                <a:solidFill>
                  <a:schemeClr val="accent4">
                    <a:hueOff val="-476017"/>
                    <a:lumOff val="-100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83" name="Arrow">
                  <a:extLst>
                    <a:ext uri="{FF2B5EF4-FFF2-40B4-BE49-F238E27FC236}">
                      <a16:creationId xmlns:a16="http://schemas.microsoft.com/office/drawing/2014/main" id="{7B131669-9436-9715-18F5-2F0C504D0EAD}"/>
                    </a:ext>
                  </a:extLst>
                </p:cNvPr>
                <p:cNvSpPr/>
                <p:nvPr/>
              </p:nvSpPr>
              <p:spPr>
                <a:xfrm rot="15600000">
                  <a:off x="5502295" y="3662270"/>
                  <a:ext cx="1340804" cy="1930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999" y="7344"/>
                      </a:moveTo>
                      <a:lnTo>
                        <a:pt x="16999" y="0"/>
                      </a:lnTo>
                      <a:lnTo>
                        <a:pt x="21600" y="10800"/>
                      </a:lnTo>
                      <a:lnTo>
                        <a:pt x="16999" y="21600"/>
                      </a:lnTo>
                      <a:lnTo>
                        <a:pt x="16999" y="14256"/>
                      </a:lnTo>
                      <a:lnTo>
                        <a:pt x="0" y="14256"/>
                      </a:lnTo>
                      <a:lnTo>
                        <a:pt x="0" y="7344"/>
                      </a:lnTo>
                      <a:close/>
                    </a:path>
                  </a:pathLst>
                </a:custGeom>
                <a:solidFill>
                  <a:schemeClr val="accent4">
                    <a:hueOff val="-476017"/>
                    <a:lumOff val="-100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84" name="Arrow">
                  <a:extLst>
                    <a:ext uri="{FF2B5EF4-FFF2-40B4-BE49-F238E27FC236}">
                      <a16:creationId xmlns:a16="http://schemas.microsoft.com/office/drawing/2014/main" id="{6B7BD5D0-1F5E-07C5-8B64-9BA1FA21851B}"/>
                    </a:ext>
                  </a:extLst>
                </p:cNvPr>
                <p:cNvSpPr/>
                <p:nvPr/>
              </p:nvSpPr>
              <p:spPr>
                <a:xfrm rot="11400000">
                  <a:off x="1117480" y="3718446"/>
                  <a:ext cx="7065881" cy="147161"/>
                </a:xfrm>
                <a:prstGeom prst="rightArrow">
                  <a:avLst>
                    <a:gd name="adj1" fmla="val 32000"/>
                    <a:gd name="adj2" fmla="val 344291"/>
                  </a:avLst>
                </a:prstGeom>
                <a:solidFill>
                  <a:schemeClr val="accent4">
                    <a:hueOff val="-476017"/>
                    <a:lumOff val="-100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85" name="Arrow">
                  <a:extLst>
                    <a:ext uri="{FF2B5EF4-FFF2-40B4-BE49-F238E27FC236}">
                      <a16:creationId xmlns:a16="http://schemas.microsoft.com/office/drawing/2014/main" id="{AD1B6ECE-D2CC-1301-B30E-E47A4ADF72A9}"/>
                    </a:ext>
                  </a:extLst>
                </p:cNvPr>
                <p:cNvSpPr/>
                <p:nvPr/>
              </p:nvSpPr>
              <p:spPr>
                <a:xfrm rot="11400000">
                  <a:off x="2428070" y="3675669"/>
                  <a:ext cx="7279098" cy="173470"/>
                </a:xfrm>
                <a:prstGeom prst="rightArrow">
                  <a:avLst>
                    <a:gd name="adj1" fmla="val 32000"/>
                    <a:gd name="adj2" fmla="val 292074"/>
                  </a:avLst>
                </a:prstGeom>
                <a:solidFill>
                  <a:schemeClr val="accent4">
                    <a:hueOff val="-476017"/>
                    <a:lumOff val="-100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86" name="P123412">
                  <a:extLst>
                    <a:ext uri="{FF2B5EF4-FFF2-40B4-BE49-F238E27FC236}">
                      <a16:creationId xmlns:a16="http://schemas.microsoft.com/office/drawing/2014/main" id="{E3930574-3E15-B953-755D-B9B91811EB7B}"/>
                    </a:ext>
                  </a:extLst>
                </p:cNvPr>
                <p:cNvSpPr/>
                <p:nvPr/>
              </p:nvSpPr>
              <p:spPr>
                <a:xfrm>
                  <a:off x="3793168" y="0"/>
                  <a:ext cx="6491142" cy="849440"/>
                </a:xfrm>
                <a:prstGeom prst="roundRect">
                  <a:avLst>
                    <a:gd name="adj" fmla="val 15465"/>
                  </a:avLst>
                </a:prstGeom>
                <a:solidFill>
                  <a:srgbClr val="26B7FE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pPr algn="ctr"/>
                  <a:r>
                    <a:rPr sz="800" dirty="0">
                      <a:latin typeface="+mn-lt"/>
                    </a:rPr>
                    <a:t>P</a:t>
                  </a:r>
                  <a:r>
                    <a:rPr lang="en-US" sz="800" dirty="0">
                      <a:latin typeface="+mn-lt"/>
                    </a:rPr>
                    <a:t> a</a:t>
                  </a:r>
                  <a:r>
                    <a:rPr sz="800" dirty="0">
                      <a:latin typeface="+mn-lt"/>
                    </a:rPr>
                    <a:t>123412</a:t>
                  </a:r>
                </a:p>
              </p:txBody>
            </p:sp>
            <p:sp>
              <p:nvSpPr>
                <p:cNvPr id="87" name="Arrow">
                  <a:extLst>
                    <a:ext uri="{FF2B5EF4-FFF2-40B4-BE49-F238E27FC236}">
                      <a16:creationId xmlns:a16="http://schemas.microsoft.com/office/drawing/2014/main" id="{9CEFD18C-C6D6-30AC-9F7F-431F9D943710}"/>
                    </a:ext>
                  </a:extLst>
                </p:cNvPr>
                <p:cNvSpPr/>
                <p:nvPr/>
              </p:nvSpPr>
              <p:spPr>
                <a:xfrm rot="20400000">
                  <a:off x="2132507" y="1476256"/>
                  <a:ext cx="4200083" cy="153832"/>
                </a:xfrm>
                <a:prstGeom prst="rightArrow">
                  <a:avLst>
                    <a:gd name="adj1" fmla="val 32000"/>
                    <a:gd name="adj2" fmla="val 403892"/>
                  </a:avLst>
                </a:prstGeom>
                <a:solidFill>
                  <a:schemeClr val="accent4">
                    <a:hueOff val="-476017"/>
                    <a:lumOff val="-100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sp>
              <p:nvSpPr>
                <p:cNvPr id="88" name="Arrow">
                  <a:extLst>
                    <a:ext uri="{FF2B5EF4-FFF2-40B4-BE49-F238E27FC236}">
                      <a16:creationId xmlns:a16="http://schemas.microsoft.com/office/drawing/2014/main" id="{F0A221EA-A46F-33A4-798B-B4B2A799098B}"/>
                    </a:ext>
                  </a:extLst>
                </p:cNvPr>
                <p:cNvSpPr/>
                <p:nvPr/>
              </p:nvSpPr>
              <p:spPr>
                <a:xfrm rot="18000000">
                  <a:off x="5475744" y="1425874"/>
                  <a:ext cx="1646306" cy="211908"/>
                </a:xfrm>
                <a:prstGeom prst="rightArrow">
                  <a:avLst>
                    <a:gd name="adj1" fmla="val 32000"/>
                    <a:gd name="adj2" fmla="val 259207"/>
                  </a:avLst>
                </a:prstGeom>
                <a:solidFill>
                  <a:schemeClr val="accent4">
                    <a:hueOff val="-476017"/>
                    <a:lumOff val="-10042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sz="800" dirty="0"/>
                </a:p>
              </p:txBody>
            </p:sp>
            <p:grpSp>
              <p:nvGrpSpPr>
                <p:cNvPr id="89" name="Group">
                  <a:extLst>
                    <a:ext uri="{FF2B5EF4-FFF2-40B4-BE49-F238E27FC236}">
                      <a16:creationId xmlns:a16="http://schemas.microsoft.com/office/drawing/2014/main" id="{E1B830F1-1E59-2F1F-2D95-B7B59DDCE1FC}"/>
                    </a:ext>
                  </a:extLst>
                </p:cNvPr>
                <p:cNvGrpSpPr/>
                <p:nvPr/>
              </p:nvGrpSpPr>
              <p:grpSpPr>
                <a:xfrm>
                  <a:off x="663285" y="5772796"/>
                  <a:ext cx="8966419" cy="831820"/>
                  <a:chOff x="0" y="0"/>
                  <a:chExt cx="8966417" cy="831819"/>
                </a:xfrm>
              </p:grpSpPr>
              <p:sp>
                <p:nvSpPr>
                  <p:cNvPr id="96" name="Arrow">
                    <a:extLst>
                      <a:ext uri="{FF2B5EF4-FFF2-40B4-BE49-F238E27FC236}">
                        <a16:creationId xmlns:a16="http://schemas.microsoft.com/office/drawing/2014/main" id="{56EA65FC-5EDF-03C1-F8D1-E3087A10109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322378" y="322378"/>
                    <a:ext cx="831819" cy="187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6707" y="7344"/>
                        </a:moveTo>
                        <a:lnTo>
                          <a:pt x="16707" y="0"/>
                        </a:lnTo>
                        <a:lnTo>
                          <a:pt x="21600" y="10800"/>
                        </a:lnTo>
                        <a:lnTo>
                          <a:pt x="16707" y="21600"/>
                        </a:lnTo>
                        <a:lnTo>
                          <a:pt x="16707" y="14256"/>
                        </a:lnTo>
                        <a:lnTo>
                          <a:pt x="0" y="14256"/>
                        </a:lnTo>
                        <a:lnTo>
                          <a:pt x="0" y="7344"/>
                        </a:lnTo>
                        <a:close/>
                      </a:path>
                    </a:pathLst>
                  </a:custGeom>
                  <a:solidFill>
                    <a:srgbClr val="7AF6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82550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800" dirty="0"/>
                  </a:p>
                </p:txBody>
              </p:sp>
              <p:sp>
                <p:nvSpPr>
                  <p:cNvPr id="97" name="Arrow">
                    <a:extLst>
                      <a:ext uri="{FF2B5EF4-FFF2-40B4-BE49-F238E27FC236}">
                        <a16:creationId xmlns:a16="http://schemas.microsoft.com/office/drawing/2014/main" id="{EE9D294A-9663-D80B-9F3A-C86FE8AE8C0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045990" y="330949"/>
                    <a:ext cx="831819" cy="1699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6707" y="7344"/>
                        </a:moveTo>
                        <a:lnTo>
                          <a:pt x="16707" y="0"/>
                        </a:lnTo>
                        <a:lnTo>
                          <a:pt x="21600" y="10800"/>
                        </a:lnTo>
                        <a:lnTo>
                          <a:pt x="16707" y="21600"/>
                        </a:lnTo>
                        <a:lnTo>
                          <a:pt x="16707" y="14256"/>
                        </a:lnTo>
                        <a:lnTo>
                          <a:pt x="0" y="14256"/>
                        </a:lnTo>
                        <a:lnTo>
                          <a:pt x="0" y="7344"/>
                        </a:lnTo>
                        <a:close/>
                      </a:path>
                    </a:pathLst>
                  </a:custGeom>
                  <a:solidFill>
                    <a:srgbClr val="7AF6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82550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800" dirty="0"/>
                  </a:p>
                </p:txBody>
              </p:sp>
              <p:sp>
                <p:nvSpPr>
                  <p:cNvPr id="98" name="Arrow">
                    <a:extLst>
                      <a:ext uri="{FF2B5EF4-FFF2-40B4-BE49-F238E27FC236}">
                        <a16:creationId xmlns:a16="http://schemas.microsoft.com/office/drawing/2014/main" id="{48F6141F-4326-2985-431A-AACF5F91303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585364" y="331354"/>
                    <a:ext cx="831820" cy="1691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6707" y="7344"/>
                        </a:moveTo>
                        <a:lnTo>
                          <a:pt x="16707" y="0"/>
                        </a:lnTo>
                        <a:lnTo>
                          <a:pt x="21600" y="10800"/>
                        </a:lnTo>
                        <a:lnTo>
                          <a:pt x="16707" y="21600"/>
                        </a:lnTo>
                        <a:lnTo>
                          <a:pt x="16707" y="14256"/>
                        </a:lnTo>
                        <a:lnTo>
                          <a:pt x="0" y="14256"/>
                        </a:lnTo>
                        <a:lnTo>
                          <a:pt x="0" y="7344"/>
                        </a:lnTo>
                        <a:close/>
                      </a:path>
                    </a:pathLst>
                  </a:custGeom>
                  <a:solidFill>
                    <a:srgbClr val="7AF6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82550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800" dirty="0"/>
                  </a:p>
                </p:txBody>
              </p:sp>
              <p:sp>
                <p:nvSpPr>
                  <p:cNvPr id="99" name="Arrow">
                    <a:extLst>
                      <a:ext uri="{FF2B5EF4-FFF2-40B4-BE49-F238E27FC236}">
                        <a16:creationId xmlns:a16="http://schemas.microsoft.com/office/drawing/2014/main" id="{FF4257ED-B0C5-BA7D-9824-D7D75FC5649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130453" y="325234"/>
                    <a:ext cx="831819" cy="1813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6707" y="7344"/>
                        </a:moveTo>
                        <a:lnTo>
                          <a:pt x="16707" y="0"/>
                        </a:lnTo>
                        <a:lnTo>
                          <a:pt x="21600" y="10800"/>
                        </a:lnTo>
                        <a:lnTo>
                          <a:pt x="16707" y="21600"/>
                        </a:lnTo>
                        <a:lnTo>
                          <a:pt x="16707" y="14256"/>
                        </a:lnTo>
                        <a:lnTo>
                          <a:pt x="0" y="14256"/>
                        </a:lnTo>
                        <a:lnTo>
                          <a:pt x="0" y="7344"/>
                        </a:lnTo>
                        <a:close/>
                      </a:path>
                    </a:pathLst>
                  </a:custGeom>
                  <a:solidFill>
                    <a:srgbClr val="7AF6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82550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800" dirty="0"/>
                  </a:p>
                </p:txBody>
              </p:sp>
              <p:sp>
                <p:nvSpPr>
                  <p:cNvPr id="100" name="Arrow">
                    <a:extLst>
                      <a:ext uri="{FF2B5EF4-FFF2-40B4-BE49-F238E27FC236}">
                        <a16:creationId xmlns:a16="http://schemas.microsoft.com/office/drawing/2014/main" id="{E53E2CE3-2586-0620-592F-60167FEF26A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114179" y="333806"/>
                    <a:ext cx="831820" cy="1642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6707" y="7344"/>
                        </a:moveTo>
                        <a:lnTo>
                          <a:pt x="16707" y="0"/>
                        </a:lnTo>
                        <a:lnTo>
                          <a:pt x="21600" y="10800"/>
                        </a:lnTo>
                        <a:lnTo>
                          <a:pt x="16707" y="21600"/>
                        </a:lnTo>
                        <a:lnTo>
                          <a:pt x="16707" y="14256"/>
                        </a:lnTo>
                        <a:lnTo>
                          <a:pt x="0" y="14256"/>
                        </a:lnTo>
                        <a:lnTo>
                          <a:pt x="0" y="7344"/>
                        </a:lnTo>
                        <a:close/>
                      </a:path>
                    </a:pathLst>
                  </a:custGeom>
                  <a:solidFill>
                    <a:srgbClr val="7AF6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82550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800" dirty="0"/>
                  </a:p>
                </p:txBody>
              </p:sp>
              <p:sp>
                <p:nvSpPr>
                  <p:cNvPr id="101" name="Arrow">
                    <a:extLst>
                      <a:ext uri="{FF2B5EF4-FFF2-40B4-BE49-F238E27FC236}">
                        <a16:creationId xmlns:a16="http://schemas.microsoft.com/office/drawing/2014/main" id="{55A7176F-2E66-ABE5-B3C4-82D0C7237DF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482689" y="348091"/>
                    <a:ext cx="831820" cy="1356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6707" y="7344"/>
                        </a:moveTo>
                        <a:lnTo>
                          <a:pt x="16707" y="0"/>
                        </a:lnTo>
                        <a:lnTo>
                          <a:pt x="21600" y="10800"/>
                        </a:lnTo>
                        <a:lnTo>
                          <a:pt x="16707" y="21600"/>
                        </a:lnTo>
                        <a:lnTo>
                          <a:pt x="16707" y="14256"/>
                        </a:lnTo>
                        <a:lnTo>
                          <a:pt x="0" y="14256"/>
                        </a:lnTo>
                        <a:lnTo>
                          <a:pt x="0" y="7344"/>
                        </a:lnTo>
                        <a:close/>
                      </a:path>
                    </a:pathLst>
                  </a:custGeom>
                  <a:solidFill>
                    <a:srgbClr val="7AF6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825500"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 sz="800" dirty="0"/>
                  </a:p>
                </p:txBody>
              </p:sp>
            </p:grpSp>
            <p:sp>
              <p:nvSpPr>
                <p:cNvPr id="90" name="t0">
                  <a:extLst>
                    <a:ext uri="{FF2B5EF4-FFF2-40B4-BE49-F238E27FC236}">
                      <a16:creationId xmlns:a16="http://schemas.microsoft.com/office/drawing/2014/main" id="{7D718491-95C5-B065-95C6-E709A6035D02}"/>
                    </a:ext>
                  </a:extLst>
                </p:cNvPr>
                <p:cNvSpPr txBox="1"/>
                <p:nvPr/>
              </p:nvSpPr>
              <p:spPr>
                <a:xfrm>
                  <a:off x="220463" y="6486662"/>
                  <a:ext cx="1296254" cy="6109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>
                    <a:defRPr sz="4000" b="1"/>
                  </a:lvl1pPr>
                </a:lstStyle>
                <a:p>
                  <a:pPr algn="ctr"/>
                  <a:r>
                    <a:rPr sz="800" b="0" dirty="0"/>
                    <a:t>t0</a:t>
                  </a:r>
                </a:p>
              </p:txBody>
            </p:sp>
            <p:sp>
              <p:nvSpPr>
                <p:cNvPr id="91" name="t1">
                  <a:extLst>
                    <a:ext uri="{FF2B5EF4-FFF2-40B4-BE49-F238E27FC236}">
                      <a16:creationId xmlns:a16="http://schemas.microsoft.com/office/drawing/2014/main" id="{04660D3D-A6C7-D171-F9CA-C42E55A5C6BE}"/>
                    </a:ext>
                  </a:extLst>
                </p:cNvPr>
                <p:cNvSpPr txBox="1"/>
                <p:nvPr/>
              </p:nvSpPr>
              <p:spPr>
                <a:xfrm>
                  <a:off x="2746385" y="6486664"/>
                  <a:ext cx="875155" cy="6109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>
                    <a:defRPr sz="4000" b="1"/>
                  </a:lvl1pPr>
                </a:lstStyle>
                <a:p>
                  <a:pPr algn="ctr"/>
                  <a:r>
                    <a:rPr sz="800" b="0" dirty="0"/>
                    <a:t>t1</a:t>
                  </a:r>
                </a:p>
              </p:txBody>
            </p:sp>
            <p:sp>
              <p:nvSpPr>
                <p:cNvPr id="92" name="t2">
                  <a:extLst>
                    <a:ext uri="{FF2B5EF4-FFF2-40B4-BE49-F238E27FC236}">
                      <a16:creationId xmlns:a16="http://schemas.microsoft.com/office/drawing/2014/main" id="{69B8731D-A29B-3AA3-5805-7C88C5848D61}"/>
                    </a:ext>
                  </a:extLst>
                </p:cNvPr>
                <p:cNvSpPr txBox="1"/>
                <p:nvPr/>
              </p:nvSpPr>
              <p:spPr>
                <a:xfrm>
                  <a:off x="4106738" y="6486661"/>
                  <a:ext cx="1091454" cy="6109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>
                    <a:defRPr sz="4000" b="1"/>
                  </a:lvl1pPr>
                </a:lstStyle>
                <a:p>
                  <a:pPr algn="ctr"/>
                  <a:r>
                    <a:rPr sz="800" b="0" dirty="0"/>
                    <a:t>t2</a:t>
                  </a:r>
                </a:p>
              </p:txBody>
            </p:sp>
            <p:sp>
              <p:nvSpPr>
                <p:cNvPr id="93" name="t3">
                  <a:extLst>
                    <a:ext uri="{FF2B5EF4-FFF2-40B4-BE49-F238E27FC236}">
                      <a16:creationId xmlns:a16="http://schemas.microsoft.com/office/drawing/2014/main" id="{78672C38-7E29-B628-E597-C04F3DF40A01}"/>
                    </a:ext>
                  </a:extLst>
                </p:cNvPr>
                <p:cNvSpPr txBox="1"/>
                <p:nvPr/>
              </p:nvSpPr>
              <p:spPr>
                <a:xfrm>
                  <a:off x="5773079" y="6486661"/>
                  <a:ext cx="951409" cy="6109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>
                    <a:defRPr sz="4000" b="1"/>
                  </a:lvl1pPr>
                </a:lstStyle>
                <a:p>
                  <a:pPr algn="ctr"/>
                  <a:r>
                    <a:rPr sz="800" b="0" dirty="0"/>
                    <a:t>t3</a:t>
                  </a:r>
                </a:p>
              </p:txBody>
            </p:sp>
            <p:sp>
              <p:nvSpPr>
                <p:cNvPr id="94" name="t4">
                  <a:extLst>
                    <a:ext uri="{FF2B5EF4-FFF2-40B4-BE49-F238E27FC236}">
                      <a16:creationId xmlns:a16="http://schemas.microsoft.com/office/drawing/2014/main" id="{05A6C516-6164-442F-82B8-3888276B121F}"/>
                    </a:ext>
                  </a:extLst>
                </p:cNvPr>
                <p:cNvSpPr txBox="1"/>
                <p:nvPr/>
              </p:nvSpPr>
              <p:spPr>
                <a:xfrm>
                  <a:off x="7798240" y="6486661"/>
                  <a:ext cx="815049" cy="6109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>
                    <a:defRPr sz="4000" b="1"/>
                  </a:lvl1pPr>
                </a:lstStyle>
                <a:p>
                  <a:pPr algn="ctr"/>
                  <a:r>
                    <a:rPr sz="800" b="0" dirty="0"/>
                    <a:t>t4</a:t>
                  </a:r>
                </a:p>
              </p:txBody>
            </p:sp>
            <p:sp>
              <p:nvSpPr>
                <p:cNvPr id="95" name="t5">
                  <a:extLst>
                    <a:ext uri="{FF2B5EF4-FFF2-40B4-BE49-F238E27FC236}">
                      <a16:creationId xmlns:a16="http://schemas.microsoft.com/office/drawing/2014/main" id="{22859B3B-EC79-37A4-BBCB-CB2700060F2F}"/>
                    </a:ext>
                  </a:extLst>
                </p:cNvPr>
                <p:cNvSpPr txBox="1"/>
                <p:nvPr/>
              </p:nvSpPr>
              <p:spPr>
                <a:xfrm>
                  <a:off x="9253540" y="6486661"/>
                  <a:ext cx="696654" cy="6109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>
                    <a:defRPr sz="4000" b="1"/>
                  </a:lvl1pPr>
                </a:lstStyle>
                <a:p>
                  <a:pPr algn="ctr"/>
                  <a:r>
                    <a:rPr sz="800" b="0" dirty="0"/>
                    <a:t>t5</a:t>
                  </a:r>
                </a:p>
              </p:txBody>
            </p:sp>
          </p:grpSp>
          <p:sp>
            <p:nvSpPr>
              <p:cNvPr id="7" name="E1">
                <a:extLst>
                  <a:ext uri="{FF2B5EF4-FFF2-40B4-BE49-F238E27FC236}">
                    <a16:creationId xmlns:a16="http://schemas.microsoft.com/office/drawing/2014/main" id="{EF84814D-A976-25E3-7C9D-F8A164216277}"/>
                  </a:ext>
                </a:extLst>
              </p:cNvPr>
              <p:cNvSpPr/>
              <p:nvPr/>
            </p:nvSpPr>
            <p:spPr>
              <a:xfrm>
                <a:off x="5287012" y="3032059"/>
                <a:ext cx="286817" cy="267675"/>
              </a:xfrm>
              <a:prstGeom prst="ellipse">
                <a:avLst/>
              </a:prstGeom>
              <a:solidFill>
                <a:srgbClr val="7AF633">
                  <a:alpha val="47967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 algn="ctr"/>
                <a:r>
                  <a:rPr lang="ru-RU" sz="600" dirty="0"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</a:t>
                </a:r>
                <a:endParaRPr sz="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</p:txBody>
          </p:sp>
          <p:sp>
            <p:nvSpPr>
              <p:cNvPr id="8" name="Triangle 7">
                <a:extLst>
                  <a:ext uri="{FF2B5EF4-FFF2-40B4-BE49-F238E27FC236}">
                    <a16:creationId xmlns:a16="http://schemas.microsoft.com/office/drawing/2014/main" id="{3827F1C2-402B-8004-CF98-A3D2F68DE5BE}"/>
                  </a:ext>
                </a:extLst>
              </p:cNvPr>
              <p:cNvSpPr/>
              <p:nvPr/>
            </p:nvSpPr>
            <p:spPr>
              <a:xfrm rot="5400000">
                <a:off x="4302329" y="3006102"/>
                <a:ext cx="760295" cy="703897"/>
              </a:xfrm>
              <a:prstGeom prst="triangle">
                <a:avLst/>
              </a:prstGeom>
              <a:solidFill>
                <a:srgbClr val="7AF633"/>
              </a:solidFill>
              <a:ln w="12700" cap="flat">
                <a:noFill/>
                <a:miter lim="400000"/>
              </a:ln>
              <a:effectLst/>
            </p:spPr>
            <p:txBody>
              <a:bodyPr vert="vert270" wrap="square" lIns="50800" tIns="50800" rIns="50800" bIns="50800" numCol="1" anchor="ctr">
                <a:noAutofit/>
              </a:bodyPr>
              <a:lstStyle/>
              <a:p>
                <a:pPr algn="ctr" defTabSz="825500"/>
                <a:r>
                  <a:rPr lang="en-RU" sz="800" dirty="0">
                    <a:solidFill>
                      <a:srgbClr val="000000"/>
                    </a:solidFill>
                    <a:ea typeface="Helvetica Neue Medium"/>
                    <a:cs typeface="Helvetica Neue Medium"/>
                  </a:rPr>
                  <a:t>Atn: </a:t>
                </a:r>
                <a:r>
                  <a:rPr lang="en-RU" sz="800" b="1" dirty="0">
                    <a:solidFill>
                      <a:srgbClr val="FF0000"/>
                    </a:solidFill>
                    <a:ea typeface="Helvetica Neue Medium"/>
                    <a:cs typeface="Helvetica Neue Medium"/>
                  </a:rPr>
                  <a:t>a</a:t>
                </a:r>
              </a:p>
            </p:txBody>
          </p:sp>
          <p:sp>
            <p:nvSpPr>
              <p:cNvPr id="10" name="E1">
                <a:extLst>
                  <a:ext uri="{FF2B5EF4-FFF2-40B4-BE49-F238E27FC236}">
                    <a16:creationId xmlns:a16="http://schemas.microsoft.com/office/drawing/2014/main" id="{86A5E244-F891-045E-3476-94107B498BA6}"/>
                  </a:ext>
                </a:extLst>
              </p:cNvPr>
              <p:cNvSpPr/>
              <p:nvPr/>
            </p:nvSpPr>
            <p:spPr>
              <a:xfrm>
                <a:off x="5577734" y="3045670"/>
                <a:ext cx="279627" cy="267675"/>
              </a:xfrm>
              <a:prstGeom prst="ellipse">
                <a:avLst/>
              </a:prstGeom>
              <a:solidFill>
                <a:srgbClr val="7AF633">
                  <a:alpha val="47967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 algn="ctr"/>
                <a:r>
                  <a:rPr lang="ru-RU" sz="600" dirty="0"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</a:t>
                </a:r>
                <a:endParaRPr sz="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</p:txBody>
          </p:sp>
          <p:sp>
            <p:nvSpPr>
              <p:cNvPr id="11" name="E1">
                <a:extLst>
                  <a:ext uri="{FF2B5EF4-FFF2-40B4-BE49-F238E27FC236}">
                    <a16:creationId xmlns:a16="http://schemas.microsoft.com/office/drawing/2014/main" id="{69B7FDC8-96D9-C056-7538-4D3997EDFB53}"/>
                  </a:ext>
                </a:extLst>
              </p:cNvPr>
              <p:cNvSpPr/>
              <p:nvPr/>
            </p:nvSpPr>
            <p:spPr>
              <a:xfrm>
                <a:off x="6176882" y="3057061"/>
                <a:ext cx="279627" cy="267675"/>
              </a:xfrm>
              <a:prstGeom prst="ellipse">
                <a:avLst/>
              </a:prstGeom>
              <a:solidFill>
                <a:srgbClr val="7AF633">
                  <a:alpha val="47967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 algn="ctr"/>
                <a:r>
                  <a:rPr lang="ru-RU" sz="600" dirty="0"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</a:t>
                </a:r>
                <a:endParaRPr sz="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</p:txBody>
          </p:sp>
          <p:sp>
            <p:nvSpPr>
              <p:cNvPr id="12" name="E1">
                <a:extLst>
                  <a:ext uri="{FF2B5EF4-FFF2-40B4-BE49-F238E27FC236}">
                    <a16:creationId xmlns:a16="http://schemas.microsoft.com/office/drawing/2014/main" id="{11577604-6317-979A-A745-FA7FF1F5148A}"/>
                  </a:ext>
                </a:extLst>
              </p:cNvPr>
              <p:cNvSpPr/>
              <p:nvPr/>
            </p:nvSpPr>
            <p:spPr>
              <a:xfrm>
                <a:off x="6758090" y="3043237"/>
                <a:ext cx="279627" cy="267675"/>
              </a:xfrm>
              <a:prstGeom prst="ellipse">
                <a:avLst/>
              </a:prstGeom>
              <a:solidFill>
                <a:srgbClr val="7AF633">
                  <a:alpha val="47967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 algn="ctr"/>
                <a:r>
                  <a:rPr lang="ru-RU" sz="600" dirty="0"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</a:t>
                </a:r>
                <a:endParaRPr sz="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</p:txBody>
          </p:sp>
          <p:sp>
            <p:nvSpPr>
              <p:cNvPr id="13" name="E1">
                <a:extLst>
                  <a:ext uri="{FF2B5EF4-FFF2-40B4-BE49-F238E27FC236}">
                    <a16:creationId xmlns:a16="http://schemas.microsoft.com/office/drawing/2014/main" id="{ED548EB2-4C77-F33E-3908-6D78713FE603}"/>
                  </a:ext>
                </a:extLst>
              </p:cNvPr>
              <p:cNvSpPr/>
              <p:nvPr/>
            </p:nvSpPr>
            <p:spPr>
              <a:xfrm>
                <a:off x="7401764" y="3032059"/>
                <a:ext cx="297760" cy="267675"/>
              </a:xfrm>
              <a:prstGeom prst="ellipse">
                <a:avLst/>
              </a:prstGeom>
              <a:solidFill>
                <a:srgbClr val="7AF633">
                  <a:alpha val="47967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 algn="ctr"/>
                <a:endParaRPr sz="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163C194-766A-7D3A-228D-F1C5DF0CA935}"/>
                </a:ext>
              </a:extLst>
            </p:cNvPr>
            <p:cNvSpPr txBox="1"/>
            <p:nvPr/>
          </p:nvSpPr>
          <p:spPr>
            <a:xfrm>
              <a:off x="5648788" y="3645512"/>
              <a:ext cx="30008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Eb1</a:t>
              </a:r>
              <a:endParaRPr lang="en-RU" sz="1200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3282406-1099-B34D-4B46-2445EDC1028C}"/>
                </a:ext>
              </a:extLst>
            </p:cNvPr>
            <p:cNvSpPr txBox="1"/>
            <p:nvPr/>
          </p:nvSpPr>
          <p:spPr>
            <a:xfrm>
              <a:off x="5880505" y="3644185"/>
              <a:ext cx="30008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Ec1</a:t>
              </a:r>
              <a:endParaRPr lang="en-RU" sz="1200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BEB7BB1-8D6F-724D-59EB-B273E7F025DF}"/>
                </a:ext>
              </a:extLst>
            </p:cNvPr>
            <p:cNvSpPr txBox="1"/>
            <p:nvPr/>
          </p:nvSpPr>
          <p:spPr>
            <a:xfrm>
              <a:off x="6359448" y="3658734"/>
              <a:ext cx="30008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Ed1</a:t>
              </a:r>
              <a:endParaRPr lang="en-RU" sz="1200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0DC73E5-B4DB-8139-D9FD-967D4B93C3EC}"/>
                </a:ext>
              </a:extLst>
            </p:cNvPr>
            <p:cNvSpPr txBox="1"/>
            <p:nvPr/>
          </p:nvSpPr>
          <p:spPr>
            <a:xfrm>
              <a:off x="6825891" y="3658392"/>
              <a:ext cx="30008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Eb2</a:t>
              </a:r>
              <a:endParaRPr lang="en-RU" sz="1200" dirty="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96F088E-D63F-FA99-9AC3-248F32171102}"/>
                </a:ext>
              </a:extLst>
            </p:cNvPr>
            <p:cNvSpPr txBox="1"/>
            <p:nvPr/>
          </p:nvSpPr>
          <p:spPr>
            <a:xfrm>
              <a:off x="7348010" y="3636357"/>
              <a:ext cx="30008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Ef1</a:t>
              </a:r>
              <a:endParaRPr lang="en-RU" sz="1200" dirty="0"/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ED595819-F252-5F72-6F9F-93FC94E5A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443" y="3281403"/>
            <a:ext cx="3168091" cy="172024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4484071C-B5E9-E29B-3E9E-25B4682F3AD8}"/>
              </a:ext>
            </a:extLst>
          </p:cNvPr>
          <p:cNvSpPr txBox="1"/>
          <p:nvPr/>
        </p:nvSpPr>
        <p:spPr>
          <a:xfrm>
            <a:off x="1943708" y="1293052"/>
            <a:ext cx="1178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. Event Processor</a:t>
            </a:r>
            <a:endParaRPr lang="en-RU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115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454000ED-66D6-7986-9024-91E84E93C9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1" r="1471"/>
          <a:stretch>
            <a:fillRect/>
          </a:stretch>
        </p:blipFill>
        <p:spPr>
          <a:xfrm>
            <a:off x="6758905" y="627512"/>
            <a:ext cx="1547874" cy="1548194"/>
          </a:xfrm>
          <a:prstGeom prst="rect">
            <a:avLst/>
          </a:prstGeom>
        </p:spPr>
      </p:pic>
      <p:sp>
        <p:nvSpPr>
          <p:cNvPr id="3" name="Текст 21">
            <a:extLst>
              <a:ext uri="{FF2B5EF4-FFF2-40B4-BE49-F238E27FC236}">
                <a16:creationId xmlns:a16="http://schemas.microsoft.com/office/drawing/2014/main" id="{E50C151B-F0C8-8EA1-3D1B-31BF545079F6}"/>
              </a:ext>
            </a:extLst>
          </p:cNvPr>
          <p:cNvSpPr txBox="1">
            <a:spLocks/>
          </p:cNvSpPr>
          <p:nvPr/>
        </p:nvSpPr>
        <p:spPr>
          <a:xfrm>
            <a:off x="6336443" y="2355726"/>
            <a:ext cx="2267459" cy="3600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600" dirty="0">
                <a:solidFill>
                  <a:schemeClr val="bg1"/>
                </a:solidFill>
              </a:rPr>
              <a:t>Андрей Лаврентьев</a:t>
            </a:r>
          </a:p>
          <a:p>
            <a:pPr marL="0" indent="0" algn="r">
              <a:buNone/>
            </a:pPr>
            <a:br>
              <a:rPr lang="en-US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Руководитель отдела развития технологий</a:t>
            </a:r>
            <a:br>
              <a:rPr lang="ru-RU" sz="1600" dirty="0">
                <a:solidFill>
                  <a:schemeClr val="bg1"/>
                </a:solidFill>
              </a:rPr>
            </a:b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Лаборатория Касперского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A6A050-8D75-C5AD-89F7-C8D9FC5C19FD}"/>
              </a:ext>
            </a:extLst>
          </p:cNvPr>
          <p:cNvGrpSpPr/>
          <p:nvPr/>
        </p:nvGrpSpPr>
        <p:grpSpPr>
          <a:xfrm>
            <a:off x="359532" y="2697774"/>
            <a:ext cx="3501696" cy="1408490"/>
            <a:chOff x="253415" y="947236"/>
            <a:chExt cx="3501696" cy="140849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2DF342-6607-2572-036B-5EC846B685EF}"/>
                </a:ext>
              </a:extLst>
            </p:cNvPr>
            <p:cNvSpPr txBox="1"/>
            <p:nvPr/>
          </p:nvSpPr>
          <p:spPr>
            <a:xfrm>
              <a:off x="791579" y="1457863"/>
              <a:ext cx="296353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 err="1">
                  <a:solidFill>
                    <a:schemeClr val="bg2"/>
                  </a:solidFill>
                  <a:latin typeface="Helvetica Neue" panose="02000503000000020004" pitchFamily="2" charset="0"/>
                </a:rPr>
                <a:t>NEURO.kaspersky.ru</a:t>
              </a:r>
              <a:endParaRPr lang="en-US" sz="1600" b="0" i="0" u="none" strike="noStrike" dirty="0">
                <a:solidFill>
                  <a:schemeClr val="bg2"/>
                </a:solidFill>
                <a:effectLst/>
                <a:latin typeface="Helvetica Neue" panose="02000503000000020004" pitchFamily="2" charset="0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864C38E-08DD-67D8-2BB2-BD60FDC65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9521" y="947236"/>
              <a:ext cx="396045" cy="396045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FBD4F75-95FC-CA4C-5039-FC1B8D68A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3415" y="1455626"/>
              <a:ext cx="396044" cy="3960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35660E-4390-29A8-29A2-D79D9370A6E3}"/>
                </a:ext>
              </a:extLst>
            </p:cNvPr>
            <p:cNvSpPr txBox="1"/>
            <p:nvPr/>
          </p:nvSpPr>
          <p:spPr>
            <a:xfrm>
              <a:off x="791580" y="975981"/>
              <a:ext cx="296353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 err="1">
                  <a:solidFill>
                    <a:schemeClr val="bg2"/>
                  </a:solidFill>
                  <a:latin typeface="Helvetica Neue" panose="02000503000000020004" pitchFamily="2" charset="0"/>
                </a:rPr>
                <a:t>MLAD.kaspersky.ru</a:t>
              </a:r>
              <a:endParaRPr lang="en-US" sz="1600" b="0" i="0" u="none" strike="noStrike" dirty="0">
                <a:solidFill>
                  <a:schemeClr val="bg2"/>
                </a:solidFill>
                <a:effectLst/>
                <a:latin typeface="Helvetica Neue" panose="02000503000000020004" pitchFamily="2" charset="0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F255761-C6E4-E057-8F6D-3B787876F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3415" y="1959682"/>
              <a:ext cx="396044" cy="39604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220437-3D7D-10CA-85DB-04FF0FC139FF}"/>
                </a:ext>
              </a:extLst>
            </p:cNvPr>
            <p:cNvSpPr txBox="1"/>
            <p:nvPr/>
          </p:nvSpPr>
          <p:spPr>
            <a:xfrm>
              <a:off x="791579" y="1988427"/>
              <a:ext cx="296353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600" dirty="0" err="1">
                  <a:solidFill>
                    <a:schemeClr val="bg2"/>
                  </a:solidFill>
                  <a:latin typeface="Helvetica Neue" panose="02000503000000020004" pitchFamily="2" charset="0"/>
                </a:rPr>
                <a:t>AIST.kaspersky.ru</a:t>
              </a:r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Helvetica Neue" panose="02000503000000020004" pitchFamily="2" charset="0"/>
                </a:rPr>
                <a:t>*</a:t>
              </a:r>
              <a:endParaRPr lang="en-US" sz="1600" b="0" i="0" u="none" strike="noStrike" dirty="0">
                <a:solidFill>
                  <a:schemeClr val="bg1">
                    <a:lumMod val="75000"/>
                  </a:schemeClr>
                </a:solidFill>
                <a:effectLst/>
                <a:latin typeface="Helvetica Neue" panose="02000503000000020004" pitchFamily="2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A4A694B-4F85-4DD0-8DA0-CF8EAFDA2694}"/>
              </a:ext>
            </a:extLst>
          </p:cNvPr>
          <p:cNvSpPr txBox="1"/>
          <p:nvPr/>
        </p:nvSpPr>
        <p:spPr>
          <a:xfrm>
            <a:off x="209512" y="4551970"/>
            <a:ext cx="35455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</a:rPr>
              <a:t>*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</a:rPr>
              <a:t>зеркало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</a:rPr>
              <a:t>AI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</a:rPr>
              <a:t>-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Helvetica Neue" panose="02000503000000020004" pitchFamily="2" charset="0"/>
              </a:rPr>
              <a:t>CERT.kaspersky.ru</a:t>
            </a:r>
            <a:endParaRPr lang="en-US" sz="1600" b="0" i="0" u="none" strike="noStrike" dirty="0">
              <a:solidFill>
                <a:schemeClr val="bg1">
                  <a:lumMod val="75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3A286-A446-A382-714F-45E2E351056E}"/>
              </a:ext>
            </a:extLst>
          </p:cNvPr>
          <p:cNvSpPr txBox="1"/>
          <p:nvPr/>
        </p:nvSpPr>
        <p:spPr>
          <a:xfrm>
            <a:off x="3068150" y="1667294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2"/>
                </a:solidFill>
              </a:rPr>
              <a:t>СПАСИБО!</a:t>
            </a:r>
            <a:endParaRPr lang="en-RU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41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F10A531-29EE-4574-A54A-AFEDEC5F93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Intro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We want you to be as inspired by our brand </a:t>
            </a:r>
            <a:endParaRPr lang="ru-RU" dirty="0"/>
          </a:p>
          <a:p>
            <a:r>
              <a:rPr lang="en-US" dirty="0"/>
              <a:t>as we are </a:t>
            </a:r>
            <a:r>
              <a:rPr lang="ru-RU" dirty="0"/>
              <a:t> </a:t>
            </a:r>
          </a:p>
        </p:txBody>
      </p:sp>
      <p:pic>
        <p:nvPicPr>
          <p:cNvPr id="2" name="mediahandler">
            <a:hlinkClick r:id="" action="ppaction://media"/>
            <a:extLst>
              <a:ext uri="{FF2B5EF4-FFF2-40B4-BE49-F238E27FC236}">
                <a16:creationId xmlns:a16="http://schemas.microsoft.com/office/drawing/2014/main" id="{E817FE9E-620B-9780-7CD6-80E3F1226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63741" cy="5154604"/>
          </a:xfrm>
          <a:prstGeom prst="rect">
            <a:avLst/>
          </a:prstGeom>
        </p:spPr>
      </p:pic>
      <p:sp>
        <p:nvSpPr>
          <p:cNvPr id="4" name="Заголовок 11">
            <a:extLst>
              <a:ext uri="{FF2B5EF4-FFF2-40B4-BE49-F238E27FC236}">
                <a16:creationId xmlns:a16="http://schemas.microsoft.com/office/drawing/2014/main" id="{1C6F088D-4C60-6344-37CE-EF37A7025B63}"/>
              </a:ext>
            </a:extLst>
          </p:cNvPr>
          <p:cNvSpPr txBox="1">
            <a:spLocks/>
          </p:cNvSpPr>
          <p:nvPr/>
        </p:nvSpPr>
        <p:spPr>
          <a:xfrm>
            <a:off x="2087724" y="2964903"/>
            <a:ext cx="6372708" cy="10261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i="0" kern="1200" baseline="0" smtClean="0">
                <a:solidFill>
                  <a:schemeClr val="tx1"/>
                </a:solidFill>
                <a:latin typeface="Kaspersky Sans Display" panose="020B0003020000020004" pitchFamily="34" charset="0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chemeClr val="bg1"/>
                </a:solidFill>
              </a:rPr>
              <a:t>Войны ИИ ?</a:t>
            </a:r>
            <a:br>
              <a:rPr lang="ru-RU" sz="54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66721C-0C45-9122-142E-3EB3EB66E2E6}"/>
              </a:ext>
            </a:extLst>
          </p:cNvPr>
          <p:cNvSpPr txBox="1"/>
          <p:nvPr/>
        </p:nvSpPr>
        <p:spPr>
          <a:xfrm>
            <a:off x="276496" y="302305"/>
            <a:ext cx="7715884" cy="415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ts val="2475"/>
              </a:lnSpc>
              <a:defRPr sz="2000">
                <a:solidFill>
                  <a:srgbClr val="000000"/>
                </a:solidFill>
                <a:latin typeface="Kaspersky Sans Display Medium" panose="020B0003020000020004" pitchFamily="34" charset="0"/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Контрмеры против уязвимостей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ru-RU" dirty="0">
                <a:solidFill>
                  <a:schemeClr val="bg2"/>
                </a:solidFill>
              </a:rPr>
              <a:t>ИИ  </a:t>
            </a:r>
            <a:r>
              <a:rPr lang="ru-RU" sz="1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(далеко не полный список)</a:t>
            </a:r>
            <a:endParaRPr lang="en-US" sz="1600" dirty="0">
              <a:solidFill>
                <a:schemeClr val="bg2"/>
              </a:solidFill>
              <a:latin typeface="Kaspersky Sans Display Light" panose="020B00030200000200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A5592C-E4D8-F5EE-B7D4-3C04950D4978}"/>
              </a:ext>
            </a:extLst>
          </p:cNvPr>
          <p:cNvSpPr txBox="1"/>
          <p:nvPr/>
        </p:nvSpPr>
        <p:spPr>
          <a:xfrm>
            <a:off x="243339" y="807554"/>
            <a:ext cx="8621865" cy="373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Мониторинг ландшафта угроз ИИ;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Контроль цепочек поставок данных и моделей ИИ,</a:t>
            </a:r>
            <a:b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</a:b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работа с сертифицированными поставщиками ИИ-решений;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ru-RU" sz="1400" b="1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Разработка ИИ-решений на базе доверенных сред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;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Выделенные среды исполнения ИИ решений</a:t>
            </a:r>
            <a:r>
              <a:rPr lang="en-US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(sandboxes)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;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ru-RU" sz="1400" b="1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Состязательное обучение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, </a:t>
            </a:r>
            <a:r>
              <a:rPr lang="ru-RU" sz="1400" b="1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«</a:t>
            </a:r>
            <a:r>
              <a:rPr lang="ru-RU" sz="1400" b="1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редтиминг</a:t>
            </a:r>
            <a:r>
              <a:rPr lang="ru-RU" sz="1400" b="1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», тестирование</a:t>
            </a:r>
            <a:br>
              <a:rPr lang="ru-RU" sz="1400" b="1" dirty="0">
                <a:solidFill>
                  <a:schemeClr val="bg2"/>
                </a:solidFill>
                <a:latin typeface="Kaspersky Sans Display Light" panose="020B0003020000020004" pitchFamily="34" charset="0"/>
              </a:rPr>
            </a:br>
            <a:r>
              <a:rPr lang="ru-RU" sz="1400" b="1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устойчивости к аномалиям, анализаторы топологий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;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Защита ИИ-инфраструктуры, мониторинг безопасности системы ИИ в процессе её работы;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ru-RU" sz="1400" b="1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Разработка новых, более защищенных подходов к машинному обучению.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ru-RU" sz="1400" b="1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Проверка систем ИИ на соответствие техническим стандартам и регламентам.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26D77-FA71-AD1C-D4AC-EDC85527D78A}"/>
              </a:ext>
            </a:extLst>
          </p:cNvPr>
          <p:cNvSpPr txBox="1"/>
          <p:nvPr/>
        </p:nvSpPr>
        <p:spPr>
          <a:xfrm>
            <a:off x="8593977" y="293645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4A90209-1FFF-40AE-AB81-62E2B6A7FCFD}" type="slidenum">
              <a:rPr lang="ru-RU" sz="1350"/>
              <a:t>17</a:t>
            </a:fld>
            <a:endParaRPr lang="ru-RU" sz="13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0BBDD1-CE2C-53C4-85F3-0E72B5E010C5}"/>
              </a:ext>
            </a:extLst>
          </p:cNvPr>
          <p:cNvSpPr/>
          <p:nvPr/>
        </p:nvSpPr>
        <p:spPr>
          <a:xfrm>
            <a:off x="6184952" y="1556349"/>
            <a:ext cx="2671524" cy="1576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>
                <a:solidFill>
                  <a:schemeClr val="bg2"/>
                </a:solidFill>
                <a:latin typeface="+mj-lt"/>
              </a:rPr>
              <a:t>Облачная</a:t>
            </a:r>
            <a:r>
              <a:rPr lang="ru-RU" sz="1400" dirty="0">
                <a:solidFill>
                  <a:schemeClr val="bg2"/>
                </a:solidFill>
                <a:latin typeface="+mj-lt"/>
              </a:rPr>
              <a:t> </a:t>
            </a:r>
            <a:r>
              <a:rPr lang="ru-RU" sz="1400" b="1" dirty="0">
                <a:solidFill>
                  <a:schemeClr val="bg2"/>
                </a:solidFill>
                <a:latin typeface="+mj-lt"/>
              </a:rPr>
              <a:t>платформа</a:t>
            </a:r>
            <a:r>
              <a:rPr lang="ru-RU" sz="1400" dirty="0">
                <a:solidFill>
                  <a:schemeClr val="bg2"/>
                </a:solidFill>
                <a:latin typeface="+mj-lt"/>
              </a:rPr>
              <a:t> 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для анализа и разработки </a:t>
            </a:r>
            <a:r>
              <a:rPr lang="ru-RU" sz="1400" b="1" dirty="0">
                <a:solidFill>
                  <a:schemeClr val="bg2"/>
                </a:solidFill>
                <a:latin typeface="+mj-lt"/>
              </a:rPr>
              <a:t>доверенных систем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, использующих технологии </a:t>
            </a:r>
            <a:r>
              <a:rPr lang="ru-RU" sz="1400" b="1" dirty="0">
                <a:solidFill>
                  <a:schemeClr val="bg2"/>
                </a:solidFill>
                <a:latin typeface="+mj-lt"/>
              </a:rPr>
              <a:t>ИИ</a:t>
            </a:r>
            <a:r>
              <a:rPr lang="ru-RU" sz="1400" b="1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ru-RU" sz="1400" b="1" dirty="0">
                <a:solidFill>
                  <a:schemeClr val="bg2"/>
                </a:solidFill>
                <a:latin typeface="+mj-lt"/>
              </a:rPr>
              <a:t>Внедрена в</a:t>
            </a:r>
            <a:br>
              <a:rPr lang="ru-RU" sz="1400" b="1" dirty="0">
                <a:solidFill>
                  <a:schemeClr val="bg2"/>
                </a:solidFill>
                <a:latin typeface="+mj-lt"/>
              </a:rPr>
            </a:br>
            <a:r>
              <a:rPr lang="ru-RU" sz="1400" b="1" dirty="0">
                <a:solidFill>
                  <a:schemeClr val="bg2"/>
                </a:solidFill>
                <a:latin typeface="+mj-lt"/>
              </a:rPr>
              <a:t>Лаборатории Касперского</a:t>
            </a:r>
          </a:p>
        </p:txBody>
      </p:sp>
      <p:sp>
        <p:nvSpPr>
          <p:cNvPr id="6" name="Rectangle: Rounded Corners 37">
            <a:extLst>
              <a:ext uri="{FF2B5EF4-FFF2-40B4-BE49-F238E27FC236}">
                <a16:creationId xmlns:a16="http://schemas.microsoft.com/office/drawing/2014/main" id="{87489C57-6F07-363D-4CCC-2F7115595E6E}"/>
              </a:ext>
            </a:extLst>
          </p:cNvPr>
          <p:cNvSpPr/>
          <p:nvPr/>
        </p:nvSpPr>
        <p:spPr>
          <a:xfrm>
            <a:off x="5976156" y="944281"/>
            <a:ext cx="2988332" cy="2293554"/>
          </a:xfrm>
          <a:prstGeom prst="round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ysClr val="windowText" lastClr="000000"/>
                </a:solidFill>
              </a:ln>
              <a:latin typeface="Kaspersky Sans" panose="020B0503050101040103" pitchFamily="34" charset="-52"/>
            </a:endParaRPr>
          </a:p>
        </p:txBody>
      </p:sp>
      <p:pic>
        <p:nvPicPr>
          <p:cNvPr id="7" name="Picture 12" descr="https://www.ispras.ru/downloads/style/logo_ispras_ru.jpg">
            <a:extLst>
              <a:ext uri="{FF2B5EF4-FFF2-40B4-BE49-F238E27FC236}">
                <a16:creationId xmlns:a16="http://schemas.microsoft.com/office/drawing/2014/main" id="{C553E305-1B13-32CE-3756-65D1A33E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81" y="1131590"/>
            <a:ext cx="1238233" cy="32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10">
            <a:extLst>
              <a:ext uri="{FF2B5EF4-FFF2-40B4-BE49-F238E27FC236}">
                <a16:creationId xmlns:a16="http://schemas.microsoft.com/office/drawing/2014/main" id="{130E8C74-D3A4-387B-4F37-7E686BDFA1BA}"/>
              </a:ext>
            </a:extLst>
          </p:cNvPr>
          <p:cNvCxnSpPr>
            <a:cxnSpLocks/>
          </p:cNvCxnSpPr>
          <p:nvPr/>
        </p:nvCxnSpPr>
        <p:spPr>
          <a:xfrm>
            <a:off x="4896036" y="2085707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698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2">
            <a:extLst>
              <a:ext uri="{FF2B5EF4-FFF2-40B4-BE49-F238E27FC236}">
                <a16:creationId xmlns:a16="http://schemas.microsoft.com/office/drawing/2014/main" id="{E5BD1374-DFFA-0A09-D62B-57C374C330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524" y="195486"/>
            <a:ext cx="8280920" cy="748020"/>
          </a:xfrm>
        </p:spPr>
        <p:txBody>
          <a:bodyPr/>
          <a:lstStyle/>
          <a:p>
            <a:r>
              <a:rPr lang="ru-RU" sz="3600" b="1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Новые технологии – добро или зло?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1F2825-D6B7-1B02-140B-AE03ACFB9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22" y="856169"/>
            <a:ext cx="900100" cy="90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42137E-9ABD-9827-EB83-830799110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022" y="1927801"/>
            <a:ext cx="900100" cy="900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C78A5D-4BEA-13FB-C951-AF9711C7E3C2}"/>
              </a:ext>
            </a:extLst>
          </p:cNvPr>
          <p:cNvSpPr txBox="1"/>
          <p:nvPr/>
        </p:nvSpPr>
        <p:spPr>
          <a:xfrm>
            <a:off x="1331640" y="2877465"/>
            <a:ext cx="626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Но технологии вышли на уровень глобального действия ….</a:t>
            </a:r>
            <a:endParaRPr lang="en-RU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E2433-B4A6-9AF2-14FD-EE638527A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1188" y="858638"/>
            <a:ext cx="792088" cy="792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AF20E-CCB5-2175-DB73-DAB0756BE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157" y="4179720"/>
            <a:ext cx="781819" cy="781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2B129F-F325-D72E-3985-D81C3FB25A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1255" y="3246797"/>
            <a:ext cx="888664" cy="888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75A630-6356-7151-874C-12921A4731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7779" y="3238104"/>
            <a:ext cx="796689" cy="7966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441917-A883-16DB-897A-6C42E58DFA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0505" y="3252378"/>
            <a:ext cx="796688" cy="796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80DE4B-DDA8-C3BC-9758-B06CDA910C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9692" y="856169"/>
            <a:ext cx="792088" cy="792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DCD6F-E8AC-2595-3925-B29B0FD828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9024" y="1909246"/>
            <a:ext cx="796688" cy="796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CDDA56-A862-705C-DF0B-EE7E802179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7588" y="4188592"/>
            <a:ext cx="878173" cy="878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31C35C-E2F6-3FDD-FE95-2954B365CE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6684" y="4188592"/>
            <a:ext cx="781819" cy="7818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256D54-5DD0-7F4D-6F1C-48E6BC3B2BC1}"/>
              </a:ext>
            </a:extLst>
          </p:cNvPr>
          <p:cNvSpPr txBox="1"/>
          <p:nvPr/>
        </p:nvSpPr>
        <p:spPr>
          <a:xfrm>
            <a:off x="5976156" y="433594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42C980-9A18-D3AE-A122-0C6D59AA17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63889" y="1909247"/>
            <a:ext cx="796688" cy="7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2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F03EEDC4-378F-0FF6-76B1-27E456AAFD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97993"/>
          </a:xfrm>
          <a:prstGeom prst="rect">
            <a:avLst/>
          </a:prstGeom>
          <a:ln>
            <a:noFill/>
          </a:ln>
        </p:spPr>
        <p:txBody>
          <a:bodyPr lIns="216000" tIns="216000" rIns="216000" bIns="21600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bg1"/>
                </a:solidFill>
                <a:latin typeface="Kaspersky Sans Display" panose="020B000302000002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/>
            <a:r>
              <a:rPr lang="ru-RU" sz="2800" dirty="0">
                <a:solidFill>
                  <a:schemeClr val="bg2"/>
                </a:solidFill>
                <a:effectLst/>
                <a:latin typeface="+mn-lt"/>
              </a:rPr>
              <a:t>Глобальная технология </a:t>
            </a:r>
          </a:p>
          <a:p>
            <a:pPr marL="4763"/>
            <a:r>
              <a:rPr lang="ru-RU" sz="2800" dirty="0">
                <a:solidFill>
                  <a:schemeClr val="bg2"/>
                </a:solidFill>
                <a:effectLst/>
                <a:latin typeface="+mn-lt"/>
              </a:rPr>
              <a:t>– глобальные ресурсы</a:t>
            </a:r>
            <a:endParaRPr lang="en" sz="2800" dirty="0"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E5B3E5-2193-C786-4975-7C4A2D19B7A3}"/>
              </a:ext>
            </a:extLst>
          </p:cNvPr>
          <p:cNvSpPr txBox="1"/>
          <p:nvPr/>
        </p:nvSpPr>
        <p:spPr>
          <a:xfrm>
            <a:off x="427556" y="1309737"/>
            <a:ext cx="414046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/>
                </a:solidFill>
              </a:rPr>
              <a:t>Энергия</a:t>
            </a:r>
            <a:r>
              <a:rPr lang="en-US" sz="1800" dirty="0">
                <a:solidFill>
                  <a:schemeClr val="bg2"/>
                </a:solidFill>
              </a:rPr>
              <a:t>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chemeClr val="bg2"/>
                </a:solidFill>
                <a:effectLst/>
              </a:rPr>
              <a:t>Микроэлектроника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b="0" i="0" u="none" strike="noStrike" dirty="0">
                <a:solidFill>
                  <a:schemeClr val="bg2"/>
                </a:solidFill>
                <a:effectLst/>
              </a:rPr>
              <a:t>Большие данные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/>
                </a:solidFill>
              </a:rPr>
              <a:t>Большие модели</a:t>
            </a:r>
            <a:endParaRPr lang="en-US" sz="1800" dirty="0">
              <a:solidFill>
                <a:schemeClr val="bg2"/>
              </a:solidFill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2"/>
                </a:solidFill>
              </a:rPr>
              <a:t>Свобода развития</a:t>
            </a:r>
            <a:endParaRPr lang="en-US" sz="1800" b="0" i="0" u="none" strike="noStrike" dirty="0">
              <a:solidFill>
                <a:schemeClr val="bg2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3C480B-513B-99F7-7D26-A43AC1236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294" y="698452"/>
            <a:ext cx="1222570" cy="1222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8C41ED-9E96-E57B-89CA-A5FA1960B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599" y="1297993"/>
            <a:ext cx="1222570" cy="1222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4455D7-29A7-4661-9307-E8DC646FA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9599" y="2687967"/>
            <a:ext cx="1222570" cy="12225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27595E-2669-AAE0-E091-597B6FB312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296" y="2031690"/>
            <a:ext cx="1222570" cy="12225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3C9288-982E-C82D-1B14-0583522356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5160" y="267494"/>
            <a:ext cx="1548172" cy="15481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76CB3D-3B86-82F0-F4B0-857B4EBFB2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773" y="3363838"/>
            <a:ext cx="1222570" cy="12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70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2">
            <a:extLst>
              <a:ext uri="{FF2B5EF4-FFF2-40B4-BE49-F238E27FC236}">
                <a16:creationId xmlns:a16="http://schemas.microsoft.com/office/drawing/2014/main" id="{E5BD1374-DFFA-0A09-D62B-57C374C330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556" y="2126302"/>
            <a:ext cx="7956884" cy="1129523"/>
          </a:xfrm>
        </p:spPr>
        <p:txBody>
          <a:bodyPr/>
          <a:lstStyle/>
          <a:p>
            <a:r>
              <a:rPr lang="ru-RU" b="1" dirty="0">
                <a:solidFill>
                  <a:schemeClr val="bg2"/>
                </a:solidFill>
              </a:rPr>
              <a:t>Что мы делаем для защиты </a:t>
            </a:r>
            <a:br>
              <a:rPr lang="ru-RU" b="1" dirty="0">
                <a:solidFill>
                  <a:schemeClr val="bg2"/>
                </a:solidFill>
              </a:rPr>
            </a:br>
            <a:r>
              <a:rPr lang="ru-RU" b="1" dirty="0">
                <a:solidFill>
                  <a:schemeClr val="bg2"/>
                </a:solidFill>
              </a:rPr>
              <a:t>ИИ-технологии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3569519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CD5CD32-9507-13EC-7783-BD193632855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52190" y="235819"/>
            <a:ext cx="2834333" cy="504056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2400" dirty="0">
                <a:latin typeface="Kaspersky Sans Display Medium" panose="020B000302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ИИ – </a:t>
            </a:r>
            <a:br>
              <a:rPr lang="ru-RU" sz="2400" dirty="0">
                <a:latin typeface="Kaspersky Sans Display Medium" panose="020B000302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Kaspersky Sans Display Medium" panose="020B000302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инструмент атак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2BE48-60FA-FFD4-8107-7C9E38B899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041" y="387233"/>
            <a:ext cx="3137614" cy="626582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2400" dirty="0">
                <a:latin typeface="Kaspersky Sans Display Medium" panose="020B000302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ИИ – объект атак</a:t>
            </a:r>
          </a:p>
        </p:txBody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18657465-625B-8BC4-9095-9FC8AA0F61F7}"/>
              </a:ext>
            </a:extLst>
          </p:cNvPr>
          <p:cNvSpPr/>
          <p:nvPr/>
        </p:nvSpPr>
        <p:spPr>
          <a:xfrm>
            <a:off x="5614230" y="1491630"/>
            <a:ext cx="3529770" cy="81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1600" b="1" dirty="0">
                <a:solidFill>
                  <a:srgbClr val="FF0000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Вредоносный генеративный ИИ</a:t>
            </a:r>
            <a:br>
              <a:rPr lang="ru-RU" sz="1400" b="1" dirty="0">
                <a:solidFill>
                  <a:srgbClr val="FFFFFF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FFFFFF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персонализированный фишинг, </a:t>
            </a:r>
            <a:r>
              <a:rPr lang="ru-RU" sz="1200" dirty="0" err="1">
                <a:solidFill>
                  <a:srgbClr val="FFFFFF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дипфейки</a:t>
            </a:r>
            <a:r>
              <a:rPr lang="ru-RU" sz="1200" dirty="0">
                <a:solidFill>
                  <a:srgbClr val="FFFFFF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, вредоносное ПО, подделка документов.    </a:t>
            </a: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E140DAC3-38FB-114C-4228-589E365C12AD}"/>
              </a:ext>
            </a:extLst>
          </p:cNvPr>
          <p:cNvSpPr/>
          <p:nvPr/>
        </p:nvSpPr>
        <p:spPr>
          <a:xfrm>
            <a:off x="5614229" y="2622292"/>
            <a:ext cx="3315844" cy="81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1600" b="1" dirty="0">
                <a:solidFill>
                  <a:srgbClr val="FF0000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Автоматизация атак</a:t>
            </a:r>
            <a:br>
              <a:rPr lang="ru-RU" sz="1400" b="1" dirty="0">
                <a:solidFill>
                  <a:srgbClr val="FFFFFF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FFFFFF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подбор паролей, синтез и оптимизация алгоритмов атак, масштабирование атак.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4CAE3AE6-7244-07BC-2237-D421CBCD82C7}"/>
              </a:ext>
            </a:extLst>
          </p:cNvPr>
          <p:cNvSpPr/>
          <p:nvPr/>
        </p:nvSpPr>
        <p:spPr>
          <a:xfrm>
            <a:off x="5614230" y="3737499"/>
            <a:ext cx="3206432" cy="1035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1600" b="1" dirty="0">
                <a:solidFill>
                  <a:srgbClr val="FF0000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Анализ цифрового следа</a:t>
            </a:r>
            <a:br>
              <a:rPr lang="ru-RU" sz="1600" b="1" dirty="0">
                <a:solidFill>
                  <a:srgbClr val="FFFFFF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rgbClr val="FFFFFF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компании или личности в целях дискредитации, манипулирования, получения конкурентного преимущества.</a:t>
            </a:r>
          </a:p>
        </p:txBody>
      </p:sp>
      <p:pic>
        <p:nvPicPr>
          <p:cNvPr id="18" name="Graphic 133">
            <a:extLst>
              <a:ext uri="{FF2B5EF4-FFF2-40B4-BE49-F238E27FC236}">
                <a16:creationId xmlns:a16="http://schemas.microsoft.com/office/drawing/2014/main" id="{E48F07AC-E574-1E73-12DB-5DA9312E8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1082" y="3800790"/>
            <a:ext cx="609600" cy="609600"/>
          </a:xfrm>
          <a:prstGeom prst="rect">
            <a:avLst/>
          </a:prstGeom>
        </p:spPr>
      </p:pic>
      <p:pic>
        <p:nvPicPr>
          <p:cNvPr id="19" name="Graphic 51">
            <a:extLst>
              <a:ext uri="{FF2B5EF4-FFF2-40B4-BE49-F238E27FC236}">
                <a16:creationId xmlns:a16="http://schemas.microsoft.com/office/drawing/2014/main" id="{40D82610-345C-939F-FDE6-B926447B6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7891" y="1599926"/>
            <a:ext cx="609600" cy="609600"/>
          </a:xfrm>
          <a:prstGeom prst="rect">
            <a:avLst/>
          </a:prstGeom>
        </p:spPr>
      </p:pic>
      <p:pic>
        <p:nvPicPr>
          <p:cNvPr id="20" name="Graphic 66">
            <a:extLst>
              <a:ext uri="{FF2B5EF4-FFF2-40B4-BE49-F238E27FC236}">
                <a16:creationId xmlns:a16="http://schemas.microsoft.com/office/drawing/2014/main" id="{39F7DCE4-0C57-6AB2-E74C-94597284B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22096" y="2737963"/>
            <a:ext cx="609600" cy="6096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8746730-1E6E-8257-5217-BB9F0DED07F3}"/>
              </a:ext>
            </a:extLst>
          </p:cNvPr>
          <p:cNvSpPr/>
          <p:nvPr/>
        </p:nvSpPr>
        <p:spPr>
          <a:xfrm>
            <a:off x="898897" y="1612116"/>
            <a:ext cx="3423634" cy="8851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1600" b="1" dirty="0">
                <a:solidFill>
                  <a:srgbClr val="0070C0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Большие данные для обучения</a:t>
            </a:r>
            <a:r>
              <a:rPr lang="ru-RU" sz="1400" dirty="0"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,</a:t>
            </a:r>
            <a:br>
              <a:rPr lang="ru-RU" sz="1400" dirty="0">
                <a:latin typeface="Kaspersky Sans Display Light" panose="020B00030200000200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которые </a:t>
            </a:r>
            <a:r>
              <a:rPr lang="ru-RU" sz="1400" b="1" dirty="0">
                <a:solidFill>
                  <a:srgbClr val="0070C0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могут содержать</a:t>
            </a:r>
            <a:br>
              <a:rPr lang="ru-RU" sz="1400" b="1" dirty="0">
                <a:solidFill>
                  <a:srgbClr val="0070C0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70C0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конфиденциальную информацию</a:t>
            </a:r>
            <a:r>
              <a:rPr lang="ru-RU" sz="1400" dirty="0">
                <a:solidFill>
                  <a:srgbClr val="0070C0"/>
                </a:solidFill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Graphic 33">
            <a:extLst>
              <a:ext uri="{FF2B5EF4-FFF2-40B4-BE49-F238E27FC236}">
                <a16:creationId xmlns:a16="http://schemas.microsoft.com/office/drawing/2014/main" id="{F53D9DFB-CC01-F387-DC7C-BE120D032B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3508" y="1707428"/>
            <a:ext cx="609600" cy="609600"/>
          </a:xfrm>
          <a:prstGeom prst="rect">
            <a:avLst/>
          </a:prstGeom>
        </p:spPr>
      </p:pic>
      <p:pic>
        <p:nvPicPr>
          <p:cNvPr id="30" name="Graphic 6">
            <a:extLst>
              <a:ext uri="{FF2B5EF4-FFF2-40B4-BE49-F238E27FC236}">
                <a16:creationId xmlns:a16="http://schemas.microsoft.com/office/drawing/2014/main" id="{C51AE417-90F0-B2D4-79EB-F5D90E181B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3929" y="2887049"/>
            <a:ext cx="609600" cy="609600"/>
          </a:xfrm>
          <a:prstGeom prst="rect">
            <a:avLst/>
          </a:prstGeom>
        </p:spPr>
      </p:pic>
      <p:pic>
        <p:nvPicPr>
          <p:cNvPr id="31" name="Graphic 16">
            <a:extLst>
              <a:ext uri="{FF2B5EF4-FFF2-40B4-BE49-F238E27FC236}">
                <a16:creationId xmlns:a16="http://schemas.microsoft.com/office/drawing/2014/main" id="{1B045151-9B14-BEAA-C694-BC4602D165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3508" y="3949876"/>
            <a:ext cx="609600" cy="609600"/>
          </a:xfrm>
          <a:prstGeom prst="rect">
            <a:avLst/>
          </a:prstGeom>
        </p:spPr>
      </p:pic>
      <p:sp>
        <p:nvSpPr>
          <p:cNvPr id="32" name="Rectangle 27">
            <a:extLst>
              <a:ext uri="{FF2B5EF4-FFF2-40B4-BE49-F238E27FC236}">
                <a16:creationId xmlns:a16="http://schemas.microsoft.com/office/drawing/2014/main" id="{6B7F9D78-A648-CDD1-250B-90E3BD04C63D}"/>
              </a:ext>
            </a:extLst>
          </p:cNvPr>
          <p:cNvSpPr/>
          <p:nvPr/>
        </p:nvSpPr>
        <p:spPr>
          <a:xfrm>
            <a:off x="898897" y="3885146"/>
            <a:ext cx="3592711" cy="8140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dirty="0">
                <a:solidFill>
                  <a:srgbClr val="0070C0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Популярность персонального ИИ</a:t>
            </a:r>
            <a:endParaRPr lang="ru-RU" sz="1600" dirty="0">
              <a:solidFill>
                <a:srgbClr val="0070C0"/>
              </a:solidFill>
              <a:latin typeface="Kaspersky Sans Display Light" panose="020B00030200000200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200" dirty="0"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чат-боты, ИИ-ассистенты (</a:t>
            </a:r>
            <a:r>
              <a:rPr lang="en-US" sz="1200" dirty="0"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co-pilots)</a:t>
            </a:r>
            <a:r>
              <a:rPr lang="ru-RU" sz="1200" dirty="0"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,</a:t>
            </a:r>
            <a:r>
              <a:rPr lang="en-US" sz="1200" dirty="0"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носимая электроника, электроника «умного дома».</a:t>
            </a: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8F34C568-3E29-3C51-350F-1D480AC2A0ED}"/>
              </a:ext>
            </a:extLst>
          </p:cNvPr>
          <p:cNvSpPr/>
          <p:nvPr/>
        </p:nvSpPr>
        <p:spPr>
          <a:xfrm>
            <a:off x="898897" y="2892561"/>
            <a:ext cx="3601095" cy="6265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1600" b="1" dirty="0">
                <a:solidFill>
                  <a:srgbClr val="0070C0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Высокие темпы внедрения</a:t>
            </a:r>
            <a:r>
              <a:rPr lang="ru-RU" sz="1400" dirty="0"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,</a:t>
            </a:r>
            <a:br>
              <a:rPr lang="ru-RU" sz="1400" dirty="0">
                <a:latin typeface="Kaspersky Sans Display Light" panose="020B00030200000200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в т.ч. </a:t>
            </a:r>
            <a:r>
              <a:rPr lang="ru-RU" sz="1400" b="1" dirty="0">
                <a:solidFill>
                  <a:srgbClr val="0070C0"/>
                </a:solidFill>
                <a:latin typeface="Kaspersky Sans Display Medium" panose="020B0003020000020004" pitchFamily="34" charset="0"/>
                <a:cs typeface="Times New Roman" panose="02020603050405020304" pitchFamily="18" charset="0"/>
              </a:rPr>
              <a:t>в критическую инфраструктуру</a:t>
            </a:r>
            <a:r>
              <a:rPr lang="ru-RU" sz="1400" dirty="0">
                <a:latin typeface="Kaspersky Sans Display Light" panose="020B00030200000200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762BE7B-736F-2C1D-F6EE-0E4E6942A6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33655" y="101827"/>
            <a:ext cx="1116124" cy="11161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9EFB536-342C-EEC8-AE25-A4D2014C30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89634" y="166751"/>
            <a:ext cx="1116124" cy="111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67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287524" y="936000"/>
            <a:ext cx="3960000" cy="3888000"/>
          </a:xfrm>
          <a:ln>
            <a:solidFill>
              <a:schemeClr val="bg1">
                <a:alpha val="47000"/>
              </a:schemeClr>
            </a:solidFill>
          </a:ln>
        </p:spPr>
        <p:txBody>
          <a:bodyPr lIns="216000" tIns="216000" rIns="216000" bIns="216000"/>
          <a:lstStyle/>
          <a:p>
            <a:pPr algn="l"/>
            <a:r>
              <a:rPr lang="ru-RU" sz="2000" b="1" dirty="0">
                <a:solidFill>
                  <a:schemeClr val="bg2"/>
                </a:solidFill>
                <a:latin typeface="+mn-lt"/>
              </a:rPr>
              <a:t>ИИ-инструмент для защиты</a:t>
            </a:r>
            <a:endParaRPr lang="en-US" sz="2000" b="1" i="0" u="none" strike="noStrike" dirty="0">
              <a:solidFill>
                <a:schemeClr val="bg2"/>
              </a:solidFill>
              <a:effectLst/>
              <a:latin typeface="+mn-lt"/>
            </a:endParaRPr>
          </a:p>
          <a:p>
            <a:pPr algn="l"/>
            <a:r>
              <a:rPr lang="en-US" sz="1600" b="0" i="0" u="none" strike="noStrike" dirty="0">
                <a:effectLst/>
                <a:latin typeface="+mn-lt"/>
              </a:rPr>
              <a:t> </a:t>
            </a:r>
            <a:endParaRPr lang="ru-RU" sz="1600" b="0" i="0" u="none" strike="noStrike" dirty="0">
              <a:effectLst/>
              <a:latin typeface="+mn-lt"/>
            </a:endParaRPr>
          </a:p>
          <a:p>
            <a:pPr algn="l"/>
            <a:endParaRPr lang="ru-RU" sz="1600" dirty="0">
              <a:latin typeface="+mn-lt"/>
            </a:endParaRPr>
          </a:p>
          <a:p>
            <a:pPr algn="l"/>
            <a:endParaRPr lang="en-US" sz="1600" dirty="0">
              <a:latin typeface="+mn-lt"/>
            </a:endParaRPr>
          </a:p>
          <a:p>
            <a:pPr algn="l"/>
            <a:endParaRPr lang="en-US" sz="1600" b="0" i="0" u="none" strike="noStrike" dirty="0">
              <a:effectLst/>
              <a:latin typeface="Helvetica Neue" panose="02000503000000020004" pitchFamily="2" charset="0"/>
            </a:endParaRPr>
          </a:p>
          <a:p>
            <a:endParaRPr lang="en-US" sz="1600" b="0" i="0" u="none" strike="noStrike" dirty="0">
              <a:effectLst/>
              <a:latin typeface="Helvetica Neue" panose="02000503000000020004" pitchFamily="2" charset="0"/>
            </a:endParaRPr>
          </a:p>
          <a:p>
            <a:pPr algn="l"/>
            <a:br>
              <a:rPr lang="en-US" sz="1600" b="0" i="0" u="none" strike="noStrike" dirty="0">
                <a:effectLst/>
                <a:latin typeface="Helvetica Neue" panose="02000503000000020004" pitchFamily="2" charset="0"/>
              </a:rPr>
            </a:br>
            <a:endParaRPr lang="en-US" sz="1600" b="0" i="0" u="none" strike="noStrike" dirty="0"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effectLst/>
                <a:latin typeface="Helvetica Neue" panose="02000503000000020004" pitchFamily="2" charset="0"/>
              </a:rPr>
              <a:t> </a:t>
            </a:r>
            <a:endParaRPr lang="en-US" sz="1200" b="0" i="0" u="none" strike="noStrike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9E86C9-7D30-B508-83E1-5C0DEC1AA7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28661"/>
          </a:xfrm>
        </p:spPr>
        <p:txBody>
          <a:bodyPr lIns="216000" tIns="216000" rIns="216000" bIns="216000">
            <a:spAutoFit/>
          </a:bodyPr>
          <a:lstStyle/>
          <a:p>
            <a:pPr marL="7938"/>
            <a:r>
              <a:rPr lang="ru-RU" sz="3200" dirty="0"/>
              <a:t>ИИ в кибербезопасности:</a:t>
            </a:r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0D278C94-C776-D163-8740-4DA9D8B1CAC1}"/>
              </a:ext>
            </a:extLst>
          </p:cNvPr>
          <p:cNvSpPr txBox="1">
            <a:spLocks/>
          </p:cNvSpPr>
          <p:nvPr/>
        </p:nvSpPr>
        <p:spPr>
          <a:xfrm>
            <a:off x="4896000" y="936000"/>
            <a:ext cx="3960000" cy="3888000"/>
          </a:xfrm>
          <a:prstGeom prst="rect">
            <a:avLst/>
          </a:prstGeom>
          <a:ln>
            <a:solidFill>
              <a:schemeClr val="bg1">
                <a:alpha val="47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lIns="216000" tIns="216000" rIns="216000" bIns="21600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kern="1200">
                <a:solidFill>
                  <a:schemeClr val="bg1"/>
                </a:solidFill>
                <a:latin typeface="Kaspersky Sans Display" panose="020B000302000002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3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bg2"/>
                </a:solidFill>
                <a:latin typeface="+mn-lt"/>
              </a:rPr>
              <a:t>Защита для ИИ</a:t>
            </a:r>
            <a:endParaRPr lang="en-US" sz="2000" b="1" dirty="0">
              <a:solidFill>
                <a:schemeClr val="bg2"/>
              </a:solidFill>
              <a:latin typeface="+mn-lt"/>
            </a:endParaRPr>
          </a:p>
          <a:p>
            <a:endParaRPr lang="en-US" sz="1200" dirty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pic>
        <p:nvPicPr>
          <p:cNvPr id="6" name="Graphic 1280">
            <a:extLst>
              <a:ext uri="{FF2B5EF4-FFF2-40B4-BE49-F238E27FC236}">
                <a16:creationId xmlns:a16="http://schemas.microsoft.com/office/drawing/2014/main" id="{00C41A16-631E-2CBB-ED68-EB5D6571E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573" y="1762258"/>
            <a:ext cx="609600" cy="609600"/>
          </a:xfrm>
          <a:prstGeom prst="rect">
            <a:avLst/>
          </a:prstGeom>
        </p:spPr>
      </p:pic>
      <p:sp>
        <p:nvSpPr>
          <p:cNvPr id="7" name="Rectangle 27">
            <a:extLst>
              <a:ext uri="{FF2B5EF4-FFF2-40B4-BE49-F238E27FC236}">
                <a16:creationId xmlns:a16="http://schemas.microsoft.com/office/drawing/2014/main" id="{3B878D6F-407A-0CC4-2498-075404EE25BB}"/>
              </a:ext>
            </a:extLst>
          </p:cNvPr>
          <p:cNvSpPr/>
          <p:nvPr/>
        </p:nvSpPr>
        <p:spPr>
          <a:xfrm>
            <a:off x="858173" y="1548866"/>
            <a:ext cx="32761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solidFill>
                  <a:srgbClr val="23D1AE"/>
                </a:solidFill>
              </a:rPr>
              <a:t>Усиление классических средств кибербезопасности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bg2"/>
                </a:solidFill>
                <a:latin typeface="Kaspersky Sans Display Light" panose="020B000302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обнаружение вредоносного ПО, предотвращение вторжений, анализ угроз, обнаружение </a:t>
            </a:r>
            <a:r>
              <a:rPr lang="ru-RU" sz="1200" dirty="0" err="1">
                <a:solidFill>
                  <a:schemeClr val="bg2"/>
                </a:solidFill>
                <a:latin typeface="Kaspersky Sans Display Light" panose="020B000302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дипфейков</a:t>
            </a:r>
            <a:r>
              <a:rPr lang="ru-RU" sz="1200" dirty="0">
                <a:solidFill>
                  <a:schemeClr val="bg2"/>
                </a:solidFill>
                <a:latin typeface="Kaspersky Sans Display Light" panose="020B000302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др.,  </a:t>
            </a:r>
            <a:endParaRPr lang="ru-RU" sz="1400" dirty="0">
              <a:solidFill>
                <a:schemeClr val="bg2"/>
              </a:solidFill>
              <a:latin typeface="Kaspersky Sans Display Light" panose="020B000302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phic 87">
            <a:extLst>
              <a:ext uri="{FF2B5EF4-FFF2-40B4-BE49-F238E27FC236}">
                <a16:creationId xmlns:a16="http://schemas.microsoft.com/office/drawing/2014/main" id="{CA869EAF-5027-48EA-042D-44F993D11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684" y="3704625"/>
            <a:ext cx="609600" cy="609600"/>
          </a:xfrm>
          <a:prstGeom prst="rect">
            <a:avLst/>
          </a:prstGeom>
        </p:spPr>
      </p:pic>
      <p:sp>
        <p:nvSpPr>
          <p:cNvPr id="10" name="Rectangle 27">
            <a:extLst>
              <a:ext uri="{FF2B5EF4-FFF2-40B4-BE49-F238E27FC236}">
                <a16:creationId xmlns:a16="http://schemas.microsoft.com/office/drawing/2014/main" id="{FD9C3AC3-2529-E3BF-19D9-F9CEFCC2C459}"/>
              </a:ext>
            </a:extLst>
          </p:cNvPr>
          <p:cNvSpPr/>
          <p:nvPr/>
        </p:nvSpPr>
        <p:spPr>
          <a:xfrm>
            <a:off x="906170" y="3233458"/>
            <a:ext cx="3063023" cy="139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solidFill>
                  <a:srgbClr val="23D1AE"/>
                </a:solidFill>
              </a:rPr>
              <a:t>Выявление аномалий на основе ИИ</a:t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2"/>
                </a:solidFill>
                <a:latin typeface="Kaspersky Sans Display Light" panose="020B000302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техпроцессах,  работе оборудования,</a:t>
            </a:r>
            <a:br>
              <a:rPr lang="ru-RU" sz="1200" dirty="0">
                <a:solidFill>
                  <a:schemeClr val="bg2"/>
                </a:solidFill>
                <a:latin typeface="Kaspersky Sans Display Light" panose="020B000302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2"/>
                </a:solidFill>
                <a:latin typeface="Kaspersky Sans Display Light" panose="020B000302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поведении пользователей</a:t>
            </a:r>
            <a:br>
              <a:rPr lang="ru-RU" sz="1200" dirty="0">
                <a:solidFill>
                  <a:schemeClr val="bg2"/>
                </a:solidFill>
                <a:latin typeface="Kaspersky Sans Display Light" panose="020B000302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2"/>
                </a:solidFill>
                <a:latin typeface="Kaspersky Sans Display Light" panose="020B000302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dirty="0" err="1">
                <a:solidFill>
                  <a:srgbClr val="23D1AE"/>
                </a:solidFill>
              </a:rPr>
              <a:t>кибер</a:t>
            </a:r>
            <a:r>
              <a:rPr lang="ru-RU" sz="1400" dirty="0">
                <a:solidFill>
                  <a:srgbClr val="23D1AE"/>
                </a:solidFill>
              </a:rPr>
              <a:t> + </a:t>
            </a:r>
            <a:r>
              <a:rPr lang="ru-RU" sz="1400" dirty="0" err="1">
                <a:solidFill>
                  <a:srgbClr val="23D1AE"/>
                </a:solidFill>
              </a:rPr>
              <a:t>пром</a:t>
            </a:r>
            <a:r>
              <a:rPr lang="ru-RU" sz="1400" dirty="0">
                <a:solidFill>
                  <a:srgbClr val="23D1AE"/>
                </a:solidFill>
              </a:rPr>
              <a:t> безопасность</a:t>
            </a:r>
            <a:r>
              <a:rPr lang="ru-RU" sz="1200" dirty="0">
                <a:solidFill>
                  <a:schemeClr val="bg2"/>
                </a:solidFill>
                <a:latin typeface="Kaspersky Sans Display Light" panose="020B000302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12" name="Группа 1">
            <a:extLst>
              <a:ext uri="{FF2B5EF4-FFF2-40B4-BE49-F238E27FC236}">
                <a16:creationId xmlns:a16="http://schemas.microsoft.com/office/drawing/2014/main" id="{EFD2AD00-436F-299D-8ED7-80C9B2977647}"/>
              </a:ext>
            </a:extLst>
          </p:cNvPr>
          <p:cNvGrpSpPr/>
          <p:nvPr/>
        </p:nvGrpSpPr>
        <p:grpSpPr>
          <a:xfrm>
            <a:off x="4896000" y="1762258"/>
            <a:ext cx="609600" cy="609600"/>
            <a:chOff x="4572000" y="1826980"/>
            <a:chExt cx="609600" cy="609600"/>
          </a:xfrm>
          <a:solidFill>
            <a:schemeClr val="bg2"/>
          </a:solidFill>
        </p:grpSpPr>
        <p:pic>
          <p:nvPicPr>
            <p:cNvPr id="13" name="Graphic 1274">
              <a:extLst>
                <a:ext uri="{FF2B5EF4-FFF2-40B4-BE49-F238E27FC236}">
                  <a16:creationId xmlns:a16="http://schemas.microsoft.com/office/drawing/2014/main" id="{B6D783CA-9EBB-8229-888D-29E35CE86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72000" y="1826980"/>
              <a:ext cx="609600" cy="609600"/>
            </a:xfrm>
            <a:prstGeom prst="rect">
              <a:avLst/>
            </a:prstGeom>
          </p:spPr>
        </p:pic>
        <p:pic>
          <p:nvPicPr>
            <p:cNvPr id="14" name="Graphic 10">
              <a:extLst>
                <a:ext uri="{FF2B5EF4-FFF2-40B4-BE49-F238E27FC236}">
                  <a16:creationId xmlns:a16="http://schemas.microsoft.com/office/drawing/2014/main" id="{C74BB8B9-0E1C-B769-E3A9-360F6FBF9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32634" y="1987614"/>
              <a:ext cx="288331" cy="288331"/>
            </a:xfrm>
            <a:prstGeom prst="rect">
              <a:avLst/>
            </a:prstGeom>
          </p:spPr>
        </p:pic>
      </p:grpSp>
      <p:sp>
        <p:nvSpPr>
          <p:cNvPr id="15" name="Rectangle 27">
            <a:extLst>
              <a:ext uri="{FF2B5EF4-FFF2-40B4-BE49-F238E27FC236}">
                <a16:creationId xmlns:a16="http://schemas.microsoft.com/office/drawing/2014/main" id="{087F8B1D-0F16-28F0-2A04-EB84356692B7}"/>
              </a:ext>
            </a:extLst>
          </p:cNvPr>
          <p:cNvSpPr/>
          <p:nvPr/>
        </p:nvSpPr>
        <p:spPr>
          <a:xfrm>
            <a:off x="5412048" y="1585410"/>
            <a:ext cx="3443952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solidFill>
                  <a:srgbClr val="23D1AE"/>
                </a:solidFill>
              </a:rPr>
              <a:t>Специализированные методики и средства кибербезопасности, учитывающие уязвимости, специфичные для ИИ</a:t>
            </a:r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id="{6CFA0B72-208F-FCD9-A655-FFFF18C1EDED}"/>
              </a:ext>
            </a:extLst>
          </p:cNvPr>
          <p:cNvGrpSpPr/>
          <p:nvPr/>
        </p:nvGrpSpPr>
        <p:grpSpPr>
          <a:xfrm>
            <a:off x="6140787" y="2869842"/>
            <a:ext cx="1470426" cy="1836204"/>
            <a:chOff x="823816" y="4388779"/>
            <a:chExt cx="1656247" cy="2068249"/>
          </a:xfrm>
        </p:grpSpPr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14DB9E54-B942-666F-5185-1AFFC82B9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3816" y="4388779"/>
              <a:ext cx="1656247" cy="2068249"/>
            </a:xfrm>
            <a:prstGeom prst="rect">
              <a:avLst/>
            </a:prstGeom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F96DB089-FDD8-6B34-0C7A-F63FE6C5F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850" y="4652037"/>
              <a:ext cx="1203969" cy="12039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6BA7DA-0664-1010-45C0-49B390E3CE12}"/>
              </a:ext>
            </a:extLst>
          </p:cNvPr>
          <p:cNvSpPr txBox="1"/>
          <p:nvPr/>
        </p:nvSpPr>
        <p:spPr>
          <a:xfrm>
            <a:off x="253481" y="303184"/>
            <a:ext cx="8098939" cy="396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ts val="2475"/>
              </a:lnSpc>
              <a:defRPr sz="2000">
                <a:solidFill>
                  <a:srgbClr val="000000"/>
                </a:solidFill>
                <a:latin typeface="Kaspersky Sans Display Medium" panose="020B0003020000020004" pitchFamily="34" charset="0"/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Векторы атак на ИИ – </a:t>
            </a:r>
            <a:r>
              <a:rPr lang="ru-RU" sz="3200" dirty="0">
                <a:solidFill>
                  <a:schemeClr val="bg2"/>
                </a:solidFill>
              </a:rPr>
              <a:t>данные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57683-B2AA-FCC8-7064-EE53A9E54E4B}"/>
              </a:ext>
            </a:extLst>
          </p:cNvPr>
          <p:cNvSpPr txBox="1"/>
          <p:nvPr/>
        </p:nvSpPr>
        <p:spPr>
          <a:xfrm>
            <a:off x="8733166" y="303184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fld id="{74A90209-1FFF-40AE-AB81-62E2B6A7FCFD}" type="slidenum">
              <a:rPr lang="ru-RU" sz="1350">
                <a:solidFill>
                  <a:prstClr val="black"/>
                </a:solidFill>
                <a:latin typeface="Calibri" panose="020F0502020204030204"/>
              </a:rPr>
              <a:pPr defTabSz="685800">
                <a:defRPr/>
              </a:pPr>
              <a:t>7</a:t>
            </a:fld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CECAFC-96DC-76A8-94DE-F8C7BF67FB54}"/>
              </a:ext>
            </a:extLst>
          </p:cNvPr>
          <p:cNvSpPr/>
          <p:nvPr/>
        </p:nvSpPr>
        <p:spPr>
          <a:xfrm>
            <a:off x="240398" y="757197"/>
            <a:ext cx="6876764" cy="242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+mj-lt"/>
              <a:buAutoNum type="romanUcPeriod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Уязвимости</a:t>
            </a:r>
            <a:r>
              <a:rPr lang="en-US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и угрозы, связанные с </a:t>
            </a:r>
            <a:r>
              <a:rPr lang="ru-RU" sz="1400" u="sng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обучающими данными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:</a:t>
            </a:r>
          </a:p>
          <a:p>
            <a:pPr marL="628650" lvl="1" indent="-1714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Отравление (внедрение вредоносных образцов,</a:t>
            </a:r>
            <a:b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</a:b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искажение разметки, вознаграждений для </a:t>
            </a:r>
            <a:r>
              <a:rPr lang="en-US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RL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);</a:t>
            </a:r>
          </a:p>
          <a:p>
            <a:pPr marL="628650" lvl="1" indent="-1714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Смещение (предвзятость, дискриминация);</a:t>
            </a:r>
          </a:p>
          <a:p>
            <a:pPr marL="628650" lvl="1" indent="-1714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Кража, утечки, нарушение конфиденциальности.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+mj-lt"/>
              <a:buAutoNum type="romanUcPeriod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Состязательные атаки на</a:t>
            </a:r>
            <a:r>
              <a:rPr lang="en-US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</a:t>
            </a:r>
            <a:r>
              <a:rPr lang="ru-RU" sz="1400" u="sng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входные данные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+mj-lt"/>
              <a:buAutoNum type="romanUcPeriod"/>
            </a:pPr>
            <a:r>
              <a:rPr lang="ru-RU" sz="1400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Дипфейки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91D53-12D8-11DA-7456-71E5D7417C3B}"/>
              </a:ext>
            </a:extLst>
          </p:cNvPr>
          <p:cNvSpPr/>
          <p:nvPr/>
        </p:nvSpPr>
        <p:spPr>
          <a:xfrm>
            <a:off x="6552220" y="4815031"/>
            <a:ext cx="23811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Hartmann V. et al. </a:t>
            </a:r>
            <a:r>
              <a:rPr lang="en-US" sz="600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SoK</a:t>
            </a:r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: Memorization in General-Purpose Large Language Models //</a:t>
            </a:r>
            <a:r>
              <a:rPr lang="en-US" sz="600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arXiv</a:t>
            </a:r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preprint arXiv:2310.18362. – 2023.</a:t>
            </a:r>
            <a:endParaRPr lang="ru-RU" sz="600" dirty="0">
              <a:solidFill>
                <a:schemeClr val="bg2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4131F2-0CD4-8548-E350-D1BB16F437F7}"/>
              </a:ext>
            </a:extLst>
          </p:cNvPr>
          <p:cNvGrpSpPr/>
          <p:nvPr/>
        </p:nvGrpSpPr>
        <p:grpSpPr>
          <a:xfrm>
            <a:off x="4488711" y="2508605"/>
            <a:ext cx="4244455" cy="1079575"/>
            <a:chOff x="5554600" y="2401740"/>
            <a:chExt cx="4244455" cy="10795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3A0CFE-58FC-76A3-55F2-147796ADF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9862"/>
            <a:stretch/>
          </p:blipFill>
          <p:spPr>
            <a:xfrm>
              <a:off x="5554600" y="2401740"/>
              <a:ext cx="3083653" cy="10795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AE18B1-EE55-CEDC-263F-3848362E41F8}"/>
                </a:ext>
              </a:extLst>
            </p:cNvPr>
            <p:cNvSpPr/>
            <p:nvPr/>
          </p:nvSpPr>
          <p:spPr>
            <a:xfrm>
              <a:off x="8686141" y="2504283"/>
              <a:ext cx="111291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600" dirty="0">
                  <a:solidFill>
                    <a:schemeClr val="bg2"/>
                  </a:solidFill>
                  <a:latin typeface="Kaspersky Sans Display Light" panose="020B0003020000020004" pitchFamily="34" charset="0"/>
                </a:rPr>
                <a:t>Dong Y. et al. Boosting adversarial attacks with momentum //Proceedings of the IEEE conference on computer vision and pattern recognition. – 2018. – С. 9185-9193.</a:t>
              </a:r>
              <a:r>
                <a:rPr lang="ru-RU" sz="600" dirty="0">
                  <a:solidFill>
                    <a:schemeClr val="bg2"/>
                  </a:solidFill>
                  <a:latin typeface="Kaspersky Sans Display Light" panose="020B0003020000020004" pitchFamily="34" charset="0"/>
                </a:rPr>
                <a:t>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2EFE769-C423-7895-F6DD-179D2BAB87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76" t="12977" b="27705"/>
          <a:stretch/>
        </p:blipFill>
        <p:spPr>
          <a:xfrm>
            <a:off x="5512465" y="800433"/>
            <a:ext cx="1161859" cy="114303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47D6CD3-46B2-E632-D006-FF85392A0573}"/>
              </a:ext>
            </a:extLst>
          </p:cNvPr>
          <p:cNvGrpSpPr/>
          <p:nvPr/>
        </p:nvGrpSpPr>
        <p:grpSpPr>
          <a:xfrm>
            <a:off x="4472711" y="3736630"/>
            <a:ext cx="2079509" cy="1270112"/>
            <a:chOff x="5624174" y="2354768"/>
            <a:chExt cx="2079509" cy="12701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ACE892-0645-D903-0700-742DBD2EA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7573" y="2354768"/>
              <a:ext cx="1712652" cy="93722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1DA6EC-3F50-C8B6-77B1-4B480A6E7669}"/>
                </a:ext>
              </a:extLst>
            </p:cNvPr>
            <p:cNvSpPr/>
            <p:nvPr/>
          </p:nvSpPr>
          <p:spPr>
            <a:xfrm>
              <a:off x="5624174" y="3255548"/>
              <a:ext cx="20795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600" dirty="0" err="1">
                  <a:solidFill>
                    <a:schemeClr val="bg2"/>
                  </a:solidFill>
                  <a:latin typeface="Kaspersky Sans Display Light" panose="020B0003020000020004" pitchFamily="34" charset="0"/>
                </a:rPr>
                <a:t>Fredrikson</a:t>
              </a:r>
              <a:r>
                <a:rPr lang="en-US" sz="600" dirty="0">
                  <a:solidFill>
                    <a:schemeClr val="bg2"/>
                  </a:solidFill>
                  <a:latin typeface="Kaspersky Sans Display Light" panose="020B0003020000020004" pitchFamily="34" charset="0"/>
                </a:rPr>
                <a:t> M. et al.  Model Inversion Attacks that Exploit Confidence Information and Basic Countermeasures</a:t>
              </a:r>
            </a:p>
            <a:p>
              <a:pPr algn="r"/>
              <a:r>
                <a:rPr lang="en-US" sz="600" dirty="0">
                  <a:solidFill>
                    <a:schemeClr val="bg2"/>
                  </a:solidFill>
                  <a:latin typeface="Kaspersky Sans Display Light" panose="020B0003020000020004" pitchFamily="34" charset="0"/>
                </a:rPr>
                <a:t> https://rist.tech.cornell.edu/papers/mi-ccs.pdf</a:t>
              </a:r>
              <a:endParaRPr lang="ru-RU" sz="6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02802D7-132F-D1D5-CC6B-B7B8A6E9C3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54" y="3282406"/>
            <a:ext cx="3493472" cy="150677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E2E7D8-039C-CC57-8179-A494602B4DC5}"/>
              </a:ext>
            </a:extLst>
          </p:cNvPr>
          <p:cNvSpPr/>
          <p:nvPr/>
        </p:nvSpPr>
        <p:spPr>
          <a:xfrm>
            <a:off x="179512" y="4868975"/>
            <a:ext cx="396775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Pei G. et al. </a:t>
            </a:r>
            <a:r>
              <a:rPr lang="en-US" sz="600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Deepfake</a:t>
            </a:r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generation and detection: A benchmark and survey</a:t>
            </a:r>
            <a:r>
              <a:rPr lang="ru-RU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</a:t>
            </a:r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//</a:t>
            </a:r>
            <a:r>
              <a:rPr lang="en-US" sz="600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arXiv</a:t>
            </a:r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preprint arXiv:2403.17881. – 2024.</a:t>
            </a:r>
            <a:endParaRPr lang="ru-RU" sz="600" dirty="0">
              <a:solidFill>
                <a:schemeClr val="bg2"/>
              </a:solidFill>
              <a:latin typeface="Kaspersky Sans Display Light" panose="020B00030200000200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31E826-2DC4-3999-ACF3-148A56C56A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2461" y="3582841"/>
            <a:ext cx="2285386" cy="1205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95FC5C-59F2-6FFC-66A9-F7CFD0CE2F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5698" y="606880"/>
            <a:ext cx="2095161" cy="13735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E9B457C-429A-B535-FE2D-BE0F9BD92110}"/>
              </a:ext>
            </a:extLst>
          </p:cNvPr>
          <p:cNvSpPr/>
          <p:nvPr/>
        </p:nvSpPr>
        <p:spPr>
          <a:xfrm>
            <a:off x="7435998" y="2106033"/>
            <a:ext cx="15102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Brown T. B. et al. Adversarial patch //</a:t>
            </a:r>
            <a:r>
              <a:rPr lang="en-US" sz="600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arXiv</a:t>
            </a:r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preprint arXiv:1712.09665. – 2017.</a:t>
            </a:r>
            <a:endParaRPr lang="ru-RU" sz="600" dirty="0">
              <a:solidFill>
                <a:schemeClr val="bg2"/>
              </a:solidFill>
              <a:latin typeface="Kaspersky Sans Display Light" panose="020B00030200000200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79B7CD-81FE-CA18-93D6-42D931388BC3}"/>
              </a:ext>
            </a:extLst>
          </p:cNvPr>
          <p:cNvSpPr/>
          <p:nvPr/>
        </p:nvSpPr>
        <p:spPr>
          <a:xfrm>
            <a:off x="5256076" y="2044344"/>
            <a:ext cx="2069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Gu T., Dolan-</a:t>
            </a:r>
            <a:r>
              <a:rPr lang="en-US" sz="600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Gavitt</a:t>
            </a:r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B., Garg S. </a:t>
            </a:r>
            <a:r>
              <a:rPr lang="en-US" sz="600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Badnets</a:t>
            </a:r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: Identifying vulnerabilities in the machine learning model supply chain //</a:t>
            </a:r>
            <a:r>
              <a:rPr lang="en-US" sz="600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arXiv</a:t>
            </a:r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preprint arXiv:1708.06733. – 2017.</a:t>
            </a:r>
            <a:endParaRPr lang="ru-RU" sz="600" dirty="0">
              <a:solidFill>
                <a:schemeClr val="bg2"/>
              </a:solidFill>
              <a:latin typeface="Kaspersky Sans Display Light" panose="020B00030200000200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89C07-C260-8A80-0C3B-E8A23484DE21}"/>
              </a:ext>
            </a:extLst>
          </p:cNvPr>
          <p:cNvSpPr/>
          <p:nvPr/>
        </p:nvSpPr>
        <p:spPr>
          <a:xfrm>
            <a:off x="6816569" y="4433158"/>
            <a:ext cx="1852462" cy="40684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FFFF00"/>
                </a:solidFill>
                <a:latin typeface="Kaspersky Sans Display Light" panose="020B0003020000020004" pitchFamily="34" charset="0"/>
              </a:rPr>
              <a:t>Нарушения конфиденциальности в  </a:t>
            </a:r>
            <a:r>
              <a:rPr lang="en-US" sz="1000" dirty="0">
                <a:solidFill>
                  <a:srgbClr val="FFFF00"/>
                </a:solidFill>
                <a:latin typeface="Kaspersky Sans Display Light" panose="020B0003020000020004" pitchFamily="34" charset="0"/>
              </a:rPr>
              <a:t>LLM</a:t>
            </a:r>
            <a:endParaRPr lang="ru-RU" sz="1000" dirty="0">
              <a:solidFill>
                <a:srgbClr val="FFFF00"/>
              </a:solidFill>
              <a:latin typeface="Kaspersky Sans Display Light" panose="020B00030200000200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5ABC48-FE93-BEF1-CE34-F35D6DC2A5C1}"/>
              </a:ext>
            </a:extLst>
          </p:cNvPr>
          <p:cNvSpPr/>
          <p:nvPr/>
        </p:nvSpPr>
        <p:spPr>
          <a:xfrm>
            <a:off x="5188949" y="2470785"/>
            <a:ext cx="1712652" cy="2462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FFFF00"/>
                </a:solidFill>
                <a:latin typeface="Kaspersky Sans Display Light" panose="020B0003020000020004" pitchFamily="34" charset="0"/>
              </a:rPr>
              <a:t>Состязательные атаки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BB1070-C6DC-BECF-7DC4-E6115A2B0886}"/>
              </a:ext>
            </a:extLst>
          </p:cNvPr>
          <p:cNvSpPr/>
          <p:nvPr/>
        </p:nvSpPr>
        <p:spPr>
          <a:xfrm>
            <a:off x="5410525" y="548796"/>
            <a:ext cx="1361083" cy="2462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FFFF00"/>
                </a:solidFill>
                <a:latin typeface="Kaspersky Sans Display Light" panose="020B0003020000020004" pitchFamily="34" charset="0"/>
              </a:rPr>
              <a:t>Отравление данных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960E4D-7C02-4767-8A81-00675DB3C076}"/>
              </a:ext>
            </a:extLst>
          </p:cNvPr>
          <p:cNvSpPr/>
          <p:nvPr/>
        </p:nvSpPr>
        <p:spPr>
          <a:xfrm>
            <a:off x="2835905" y="3235225"/>
            <a:ext cx="1162422" cy="2462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 err="1">
                <a:solidFill>
                  <a:srgbClr val="FFFF00"/>
                </a:solidFill>
                <a:latin typeface="Kaspersky Sans Display Light" panose="020B0003020000020004" pitchFamily="34" charset="0"/>
              </a:rPr>
              <a:t>Дипфейки</a:t>
            </a:r>
            <a:endParaRPr lang="ru-RU" sz="1000" dirty="0">
              <a:solidFill>
                <a:srgbClr val="FFFF00"/>
              </a:solidFill>
              <a:latin typeface="Kaspersky Sans Display Light" panose="020B00030200000200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BE6785-CCC7-79FC-A837-5F27494C6B91}"/>
              </a:ext>
            </a:extLst>
          </p:cNvPr>
          <p:cNvSpPr/>
          <p:nvPr/>
        </p:nvSpPr>
        <p:spPr>
          <a:xfrm>
            <a:off x="4550348" y="3693681"/>
            <a:ext cx="1605828" cy="2462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FFFF00"/>
                </a:solidFill>
                <a:latin typeface="Kaspersky Sans Display Light" panose="020B0003020000020004" pitchFamily="34" charset="0"/>
              </a:rPr>
              <a:t>Инверсия модели</a:t>
            </a:r>
          </a:p>
        </p:txBody>
      </p:sp>
    </p:spTree>
    <p:extLst>
      <p:ext uri="{BB962C8B-B14F-4D97-AF65-F5344CB8AC3E}">
        <p14:creationId xmlns:p14="http://schemas.microsoft.com/office/powerpoint/2010/main" val="1947477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83711D-4783-948F-FFBA-6D7B61A17EDF}"/>
              </a:ext>
            </a:extLst>
          </p:cNvPr>
          <p:cNvSpPr txBox="1"/>
          <p:nvPr/>
        </p:nvSpPr>
        <p:spPr>
          <a:xfrm>
            <a:off x="253481" y="303184"/>
            <a:ext cx="8098939" cy="396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ts val="2475"/>
              </a:lnSpc>
              <a:defRPr sz="2000">
                <a:solidFill>
                  <a:srgbClr val="000000"/>
                </a:solidFill>
                <a:latin typeface="Kaspersky Sans Display Medium" panose="020B0003020000020004" pitchFamily="34" charset="0"/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Векторы атак на ИИ – </a:t>
            </a:r>
            <a:r>
              <a:rPr lang="ru-RU" sz="3200" dirty="0">
                <a:solidFill>
                  <a:schemeClr val="bg2"/>
                </a:solidFill>
              </a:rPr>
              <a:t>модели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E77AA1-EF73-24BC-5526-DFE06FC21165}"/>
              </a:ext>
            </a:extLst>
          </p:cNvPr>
          <p:cNvSpPr txBox="1"/>
          <p:nvPr/>
        </p:nvSpPr>
        <p:spPr>
          <a:xfrm>
            <a:off x="8733166" y="33527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fld id="{74A90209-1FFF-40AE-AB81-62E2B6A7FCFD}" type="slidenum">
              <a:rPr lang="ru-RU" sz="1350">
                <a:solidFill>
                  <a:prstClr val="black"/>
                </a:solidFill>
                <a:latin typeface="Calibri" panose="020F0502020204030204"/>
              </a:rPr>
              <a:pPr defTabSz="685800">
                <a:defRPr/>
              </a:pPr>
              <a:t>8</a:t>
            </a:fld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0504D5-0083-D2A4-F5BE-E3C96374A018}"/>
              </a:ext>
            </a:extLst>
          </p:cNvPr>
          <p:cNvSpPr/>
          <p:nvPr/>
        </p:nvSpPr>
        <p:spPr>
          <a:xfrm>
            <a:off x="250825" y="951570"/>
            <a:ext cx="58431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+mj-lt"/>
              <a:buAutoNum type="romanUcPeriod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Модель как средство доставки недокументированной функциональности:</a:t>
            </a:r>
          </a:p>
          <a:p>
            <a:pPr marL="628650" lvl="1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Отравление модели для</a:t>
            </a:r>
            <a:r>
              <a:rPr lang="en-US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кражи данных;</a:t>
            </a:r>
          </a:p>
          <a:p>
            <a:pPr marL="628650" lvl="1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Кодирование вредоносного ПО в весах модели;</a:t>
            </a:r>
          </a:p>
          <a:p>
            <a:pPr marL="628650" lvl="1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Бэкдоры, активирующие вредоносную логику работы модели.</a:t>
            </a:r>
          </a:p>
          <a:p>
            <a:pPr marL="285750" indent="-285750">
              <a:spcBef>
                <a:spcPts val="1200"/>
              </a:spcBef>
              <a:buFont typeface="+mj-lt"/>
              <a:buAutoNum type="romanUcPeriod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Модель как ценный актив для злоумышленника:</a:t>
            </a:r>
          </a:p>
          <a:p>
            <a:pPr marL="628650" lvl="1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Извлечение модели (дистилляция знаний),</a:t>
            </a:r>
            <a:br>
              <a:rPr lang="en-US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</a:b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в том числе для развития атаки;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20DC0-BC71-CD9D-B7E4-5F47E0010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305" y="3429095"/>
            <a:ext cx="2453363" cy="115092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6D4156-C9D5-1A45-BF4E-0E1344C0FA43}"/>
              </a:ext>
            </a:extLst>
          </p:cNvPr>
          <p:cNvGrpSpPr/>
          <p:nvPr/>
        </p:nvGrpSpPr>
        <p:grpSpPr>
          <a:xfrm>
            <a:off x="6498305" y="2175706"/>
            <a:ext cx="2453363" cy="1150924"/>
            <a:chOff x="6218967" y="2661360"/>
            <a:chExt cx="2241466" cy="10591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17BAEA-AA7C-1DE8-7C06-ADAFB960FD79}"/>
                </a:ext>
              </a:extLst>
            </p:cNvPr>
            <p:cNvGrpSpPr/>
            <p:nvPr/>
          </p:nvGrpSpPr>
          <p:grpSpPr>
            <a:xfrm>
              <a:off x="6218967" y="2661360"/>
              <a:ext cx="2241466" cy="1059180"/>
              <a:chOff x="6218966" y="2661360"/>
              <a:chExt cx="2464409" cy="116452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DE97C22-0FF0-4592-1F15-552329F7A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18966" y="2661360"/>
                <a:ext cx="2464409" cy="116452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B307D73-1C64-9F3F-CF9D-1A3D4CF1BB37}"/>
                  </a:ext>
                </a:extLst>
              </p:cNvPr>
              <p:cNvSpPr/>
              <p:nvPr/>
            </p:nvSpPr>
            <p:spPr>
              <a:xfrm>
                <a:off x="7560332" y="3577891"/>
                <a:ext cx="612068" cy="247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>
                    <a:solidFill>
                      <a:sysClr val="windowText" lastClr="000000"/>
                    </a:solidFill>
                  </a:ln>
                  <a:latin typeface="Kaspersky Sans" panose="020B0503050101040103" pitchFamily="34" charset="-52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195D577-2602-5840-B93B-0EF2B71A1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413" y="3324646"/>
              <a:ext cx="225563" cy="2255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EF3D53-36CB-BC24-73A0-706EAAF9E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3423" y="3183839"/>
              <a:ext cx="225563" cy="225563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AA3203C-A7E2-E740-B63A-0282AA095222}"/>
              </a:ext>
            </a:extLst>
          </p:cNvPr>
          <p:cNvSpPr/>
          <p:nvPr/>
        </p:nvSpPr>
        <p:spPr>
          <a:xfrm>
            <a:off x="6408204" y="4616589"/>
            <a:ext cx="2735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Li Y. et al. </a:t>
            </a:r>
            <a:r>
              <a:rPr lang="en-US" sz="600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Deeppayload</a:t>
            </a:r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: Black-box backdoor attack on deep learning models through neural payload injection //2021 IEEE/ACM 43rd International Conference on Software Engineering (ICSE). – IEEE, 2021. – </a:t>
            </a:r>
            <a:r>
              <a:rPr lang="ru-RU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С. 263-274.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4C1925-AB07-DD1A-4C9C-68E9691B0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8305" y="627534"/>
            <a:ext cx="2453362" cy="1453749"/>
          </a:xfrm>
          <a:prstGeom prst="rect">
            <a:avLst/>
          </a:prstGeom>
        </p:spPr>
      </p:pic>
      <p:sp>
        <p:nvSpPr>
          <p:cNvPr id="14" name="Freeform: Shape 17">
            <a:extLst>
              <a:ext uri="{FF2B5EF4-FFF2-40B4-BE49-F238E27FC236}">
                <a16:creationId xmlns:a16="http://schemas.microsoft.com/office/drawing/2014/main" id="{9BB33C3C-84BF-E2A7-E529-02BFEC3B64B0}"/>
              </a:ext>
            </a:extLst>
          </p:cNvPr>
          <p:cNvSpPr/>
          <p:nvPr/>
        </p:nvSpPr>
        <p:spPr>
          <a:xfrm>
            <a:off x="8318695" y="1275471"/>
            <a:ext cx="490339" cy="1308295"/>
          </a:xfrm>
          <a:custGeom>
            <a:avLst/>
            <a:gdLst>
              <a:gd name="connsiteX0" fmla="*/ 398585 w 582686"/>
              <a:gd name="connsiteY0" fmla="*/ 0 h 1308295"/>
              <a:gd name="connsiteX1" fmla="*/ 572087 w 582686"/>
              <a:gd name="connsiteY1" fmla="*/ 342314 h 1308295"/>
              <a:gd name="connsiteX2" fmla="*/ 501748 w 582686"/>
              <a:gd name="connsiteY2" fmla="*/ 1012874 h 1308295"/>
              <a:gd name="connsiteX3" fmla="*/ 0 w 582686"/>
              <a:gd name="connsiteY3" fmla="*/ 1308295 h 130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686" h="1308295">
                <a:moveTo>
                  <a:pt x="398585" y="0"/>
                </a:moveTo>
                <a:cubicBezTo>
                  <a:pt x="476739" y="86751"/>
                  <a:pt x="554893" y="173502"/>
                  <a:pt x="572087" y="342314"/>
                </a:cubicBezTo>
                <a:cubicBezTo>
                  <a:pt x="589281" y="511126"/>
                  <a:pt x="597096" y="851877"/>
                  <a:pt x="501748" y="1012874"/>
                </a:cubicBezTo>
                <a:cubicBezTo>
                  <a:pt x="406400" y="1173871"/>
                  <a:pt x="203200" y="1241083"/>
                  <a:pt x="0" y="1308295"/>
                </a:cubicBezTo>
              </a:path>
            </a:pathLst>
          </a:custGeom>
          <a:noFill/>
          <a:ln>
            <a:solidFill>
              <a:srgbClr val="FF0000"/>
            </a:solidFill>
            <a:prstDash val="lg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B09B76-CD15-45B2-B528-FD79616ABD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738" y="3533950"/>
            <a:ext cx="4744122" cy="14066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63301A5-A3BC-68B2-89B7-725F2AB5E2EE}"/>
              </a:ext>
            </a:extLst>
          </p:cNvPr>
          <p:cNvSpPr/>
          <p:nvPr/>
        </p:nvSpPr>
        <p:spPr>
          <a:xfrm>
            <a:off x="6732240" y="533111"/>
            <a:ext cx="1316323" cy="2462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FFFF00"/>
                </a:solidFill>
                <a:latin typeface="Kaspersky Sans Display Light" panose="020B0003020000020004" pitchFamily="34" charset="0"/>
              </a:rPr>
              <a:t>Бэкдоры в моделях</a:t>
            </a:r>
          </a:p>
        </p:txBody>
      </p:sp>
    </p:spTree>
    <p:extLst>
      <p:ext uri="{BB962C8B-B14F-4D97-AF65-F5344CB8AC3E}">
        <p14:creationId xmlns:p14="http://schemas.microsoft.com/office/powerpoint/2010/main" val="3405667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6419F5-400C-8374-D7DB-1A7744AE6C7A}"/>
              </a:ext>
            </a:extLst>
          </p:cNvPr>
          <p:cNvSpPr txBox="1"/>
          <p:nvPr/>
        </p:nvSpPr>
        <p:spPr>
          <a:xfrm>
            <a:off x="250825" y="303184"/>
            <a:ext cx="8098939" cy="396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>
              <a:lnSpc>
                <a:spcPts val="2475"/>
              </a:lnSpc>
              <a:defRPr sz="2000">
                <a:solidFill>
                  <a:srgbClr val="000000"/>
                </a:solidFill>
                <a:latin typeface="Kaspersky Sans Display Medium" panose="020B0003020000020004" pitchFamily="34" charset="0"/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Векторы атак на ИИ – </a:t>
            </a:r>
            <a:r>
              <a:rPr lang="ru-RU" sz="3200" dirty="0">
                <a:solidFill>
                  <a:schemeClr val="bg2"/>
                </a:solidFill>
              </a:rPr>
              <a:t>вычислительные платформы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324DD-60A8-5179-68E9-9015C9BD64A8}"/>
              </a:ext>
            </a:extLst>
          </p:cNvPr>
          <p:cNvSpPr txBox="1"/>
          <p:nvPr/>
        </p:nvSpPr>
        <p:spPr>
          <a:xfrm>
            <a:off x="8733166" y="33527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fld id="{74A90209-1FFF-40AE-AB81-62E2B6A7FCFD}" type="slidenum">
              <a:rPr lang="ru-RU" sz="1350">
                <a:solidFill>
                  <a:prstClr val="black"/>
                </a:solidFill>
                <a:latin typeface="Calibri" panose="020F0502020204030204"/>
              </a:rPr>
              <a:pPr defTabSz="685800">
                <a:defRPr/>
              </a:pPr>
              <a:t>9</a:t>
            </a:fld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926085-5C1F-77EF-B415-E505C97706A3}"/>
              </a:ext>
            </a:extLst>
          </p:cNvPr>
          <p:cNvSpPr/>
          <p:nvPr/>
        </p:nvSpPr>
        <p:spPr>
          <a:xfrm>
            <a:off x="179512" y="915566"/>
            <a:ext cx="428447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+mj-lt"/>
              <a:buAutoNum type="romanUcPeriod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Атака на энергопотребление</a:t>
            </a:r>
            <a:r>
              <a:rPr lang="en-US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/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быстродействие.</a:t>
            </a:r>
          </a:p>
          <a:p>
            <a:pPr lvl="1">
              <a:spcBef>
                <a:spcPts val="1200"/>
              </a:spcBef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Синтезируются специальные входные примеры </a:t>
            </a:r>
            <a:r>
              <a:rPr lang="en-US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(sponge examples</a:t>
            </a: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), повышающие энергопотребление и/или время отклика системы ИИ с целью приведения ее в состояние отказа в обслуживании.</a:t>
            </a:r>
          </a:p>
          <a:p>
            <a:pPr marL="285750" indent="-285750">
              <a:spcBef>
                <a:spcPts val="1200"/>
              </a:spcBef>
              <a:buFont typeface="+mj-lt"/>
              <a:buAutoNum type="romanUcPeriod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Изменение параметров (весов) модели на аппаратном уровне*.</a:t>
            </a:r>
          </a:p>
          <a:p>
            <a:pPr marL="285750" indent="-285750">
              <a:spcBef>
                <a:spcPts val="1200"/>
              </a:spcBef>
              <a:buFont typeface="+mj-lt"/>
              <a:buAutoNum type="romanUcPeriod"/>
            </a:pPr>
            <a:r>
              <a:rPr lang="ru-RU" sz="14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Реверс-инжиниринг модели (архитектура и веса) на основе мониторинга оборудования*.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96928A-113A-D377-7BCA-07B23623177A}"/>
              </a:ext>
            </a:extLst>
          </p:cNvPr>
          <p:cNvSpPr/>
          <p:nvPr/>
        </p:nvSpPr>
        <p:spPr>
          <a:xfrm>
            <a:off x="4679791" y="4600195"/>
            <a:ext cx="42203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Shumailov</a:t>
            </a:r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I. et al. Sponge examples: Energy-latency attacks on neural networks //2021 IEEE European symposium on security and privacy (</a:t>
            </a:r>
            <a:r>
              <a:rPr lang="en-US" sz="600" dirty="0" err="1">
                <a:solidFill>
                  <a:schemeClr val="bg2"/>
                </a:solidFill>
                <a:latin typeface="Kaspersky Sans Display Light" panose="020B0003020000020004" pitchFamily="34" charset="0"/>
              </a:rPr>
              <a:t>EuroS&amp;P</a:t>
            </a:r>
            <a:r>
              <a:rPr lang="en-US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). – IEEE, 2021. – </a:t>
            </a:r>
            <a:r>
              <a:rPr lang="ru-RU" sz="6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С. 212-231.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3345DB-B90B-6E20-2B9B-556DE93B9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260" y="987574"/>
            <a:ext cx="4511347" cy="1608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6E29BC-50A9-FDC4-88FC-8A2B1FCD8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260" y="2667449"/>
            <a:ext cx="4521322" cy="18514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EEBB1B-8C8F-8FF1-0DEC-F427821D2033}"/>
              </a:ext>
            </a:extLst>
          </p:cNvPr>
          <p:cNvSpPr/>
          <p:nvPr/>
        </p:nvSpPr>
        <p:spPr>
          <a:xfrm>
            <a:off x="431540" y="3929353"/>
            <a:ext cx="3320208" cy="740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* Securing Artificial Intelligence (SAI);</a:t>
            </a:r>
            <a:r>
              <a:rPr lang="ru-RU" sz="12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</a:t>
            </a:r>
            <a:br>
              <a:rPr lang="ru-RU" sz="12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</a:br>
            <a:r>
              <a:rPr lang="en-US" sz="12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The role of hardware in security of AI</a:t>
            </a:r>
            <a:r>
              <a:rPr lang="ru-RU" sz="12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,</a:t>
            </a:r>
            <a:br>
              <a:rPr lang="ru-RU" sz="12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</a:br>
            <a:r>
              <a:rPr lang="en-US" sz="12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ttps://www.etsi.org/</a:t>
            </a:r>
            <a:r>
              <a:rPr lang="ru-RU" sz="12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 (</a:t>
            </a:r>
            <a:r>
              <a:rPr lang="en-US" sz="12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gr_SAI006v010101p.pdf</a:t>
            </a:r>
            <a:r>
              <a:rPr lang="ru-RU" sz="1200" dirty="0">
                <a:solidFill>
                  <a:schemeClr val="bg2"/>
                </a:solidFill>
                <a:latin typeface="Kaspersky Sans Display Light" panose="020B0003020000020004" pitchFamily="34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B2447C-C836-951A-00A8-ECA396E664C3}"/>
              </a:ext>
            </a:extLst>
          </p:cNvPr>
          <p:cNvSpPr/>
          <p:nvPr/>
        </p:nvSpPr>
        <p:spPr>
          <a:xfrm>
            <a:off x="4450626" y="877032"/>
            <a:ext cx="1316323" cy="2462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FFFF00"/>
                </a:solidFill>
                <a:latin typeface="Kaspersky Sans Display Light" panose="020B0003020000020004" pitchFamily="34" charset="0"/>
              </a:rPr>
              <a:t>DDoS </a:t>
            </a:r>
            <a:r>
              <a:rPr lang="ru-RU" sz="1000" dirty="0">
                <a:solidFill>
                  <a:srgbClr val="FFFF00"/>
                </a:solidFill>
                <a:latin typeface="Kaspersky Sans Display Light" panose="020B0003020000020004" pitchFamily="34" charset="0"/>
              </a:rPr>
              <a:t>по энергии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78CD27-93FA-D903-D227-15884CE967EE}"/>
              </a:ext>
            </a:extLst>
          </p:cNvPr>
          <p:cNvSpPr/>
          <p:nvPr/>
        </p:nvSpPr>
        <p:spPr>
          <a:xfrm>
            <a:off x="4402338" y="2629171"/>
            <a:ext cx="1316323" cy="2462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FFFF00"/>
                </a:solidFill>
                <a:latin typeface="Kaspersky Sans Display Light" panose="020B0003020000020004" pitchFamily="34" charset="0"/>
              </a:rPr>
              <a:t>Реверс</a:t>
            </a:r>
            <a:r>
              <a:rPr lang="en-US" sz="1000" dirty="0">
                <a:solidFill>
                  <a:srgbClr val="FFFF00"/>
                </a:solidFill>
                <a:latin typeface="Kaspersky Sans Display Light" panose="020B0003020000020004" pitchFamily="34" charset="0"/>
              </a:rPr>
              <a:t> </a:t>
            </a:r>
            <a:r>
              <a:rPr lang="ru-RU" sz="1000" dirty="0">
                <a:solidFill>
                  <a:srgbClr val="FFFF00"/>
                </a:solidFill>
                <a:latin typeface="Kaspersky Sans Display Light" panose="020B0003020000020004" pitchFamily="34" charset="0"/>
              </a:rPr>
              <a:t>по энергии</a:t>
            </a:r>
          </a:p>
        </p:txBody>
      </p:sp>
    </p:spTree>
    <p:extLst>
      <p:ext uri="{BB962C8B-B14F-4D97-AF65-F5344CB8AC3E}">
        <p14:creationId xmlns:p14="http://schemas.microsoft.com/office/powerpoint/2010/main" val="245114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plate_v5">
  <a:themeElements>
    <a:clrScheme name="Custom 9">
      <a:dk1>
        <a:srgbClr val="1D1D1B"/>
      </a:dk1>
      <a:lt1>
        <a:srgbClr val="FFFFFF"/>
      </a:lt1>
      <a:dk2>
        <a:srgbClr val="A4A4A4"/>
      </a:dk2>
      <a:lt2>
        <a:srgbClr val="FFFFFF"/>
      </a:lt2>
      <a:accent1>
        <a:srgbClr val="00A88E"/>
      </a:accent1>
      <a:accent2>
        <a:srgbClr val="006D5D"/>
      </a:accent2>
      <a:accent3>
        <a:srgbClr val="EFEDEE"/>
      </a:accent3>
      <a:accent4>
        <a:srgbClr val="E5E5E5"/>
      </a:accent4>
      <a:accent5>
        <a:srgbClr val="CCCCCC"/>
      </a:accent5>
      <a:accent6>
        <a:srgbClr val="BBB8C4"/>
      </a:accent6>
      <a:hlink>
        <a:srgbClr val="02A78D"/>
      </a:hlink>
      <a:folHlink>
        <a:srgbClr val="7F7FFF"/>
      </a:folHlink>
    </a:clrScheme>
    <a:fontScheme name="Kaspersky">
      <a:majorFont>
        <a:latin typeface="Kaspersky Sans Display Semibold"/>
        <a:ea typeface=""/>
        <a:cs typeface=""/>
      </a:majorFont>
      <a:minorFont>
        <a:latin typeface="Kaspersky Sans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  <a:ln>
          <a:noFill/>
        </a:ln>
      </a:spPr>
      <a:bodyPr rtlCol="0" anchor="ctr"/>
      <a:lstStyle>
        <a:defPPr algn="ctr">
          <a:defRPr dirty="0">
            <a:ln>
              <a:solidFill>
                <a:sysClr val="windowText" lastClr="000000"/>
              </a:solidFill>
            </a:ln>
            <a:latin typeface="Kaspersky Sans" panose="020B0503050101040103" pitchFamily="34" charset="-5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35398</TotalTime>
  <Words>1201</Words>
  <Application>Microsoft Macintosh PowerPoint</Application>
  <PresentationFormat>On-screen Show (16:9)</PresentationFormat>
  <Paragraphs>181</Paragraphs>
  <Slides>17</Slides>
  <Notes>1</Notes>
  <HiddenSlides>2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Helvetica Neue</vt:lpstr>
      <vt:lpstr>Kaspersky Sans Display Medium</vt:lpstr>
      <vt:lpstr>Kaspersky Sans</vt:lpstr>
      <vt:lpstr>Kaspersky Sans Display</vt:lpstr>
      <vt:lpstr>Arial</vt:lpstr>
      <vt:lpstr>Kaspersky Sans Display Light</vt:lpstr>
      <vt:lpstr>Menlo</vt:lpstr>
      <vt:lpstr>Kaspersky Sans Mono</vt:lpstr>
      <vt:lpstr>Kaspersky Sans Display Semibold</vt:lpstr>
      <vt:lpstr>Kaspersky Sans Light</vt:lpstr>
      <vt:lpstr>Helvetica Neue Medium</vt:lpstr>
      <vt:lpstr>Calibri</vt:lpstr>
      <vt:lpstr>Template_v5</vt:lpstr>
      <vt:lpstr>ИИ в кибербезопасности: инструмент и объект защиты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How-to Deck</dc:title>
  <dc:creator>Пользователь Windows</dc:creator>
  <cp:lastModifiedBy>Andrey Lavrentyev</cp:lastModifiedBy>
  <cp:revision>677</cp:revision>
  <dcterms:created xsi:type="dcterms:W3CDTF">2019-07-20T12:41:36Z</dcterms:created>
  <dcterms:modified xsi:type="dcterms:W3CDTF">2025-05-18T19:33:54Z</dcterms:modified>
</cp:coreProperties>
</file>