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3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9" r:id="rId2"/>
    <p:sldMasterId id="2147483689" r:id="rId3"/>
    <p:sldMasterId id="2147483712" r:id="rId4"/>
  </p:sldMasterIdLst>
  <p:notesMasterIdLst>
    <p:notesMasterId r:id="rId28"/>
  </p:notesMasterIdLst>
  <p:sldIdLst>
    <p:sldId id="256" r:id="rId5"/>
    <p:sldId id="141169183" r:id="rId6"/>
    <p:sldId id="296" r:id="rId7"/>
    <p:sldId id="141169178" r:id="rId8"/>
    <p:sldId id="141169179" r:id="rId9"/>
    <p:sldId id="141169180" r:id="rId10"/>
    <p:sldId id="141169181" r:id="rId11"/>
    <p:sldId id="141169182" r:id="rId12"/>
    <p:sldId id="258" r:id="rId13"/>
    <p:sldId id="259" r:id="rId14"/>
    <p:sldId id="261" r:id="rId15"/>
    <p:sldId id="262" r:id="rId16"/>
    <p:sldId id="263" r:id="rId17"/>
    <p:sldId id="264" r:id="rId18"/>
    <p:sldId id="265" r:id="rId19"/>
    <p:sldId id="268" r:id="rId20"/>
    <p:sldId id="269" r:id="rId21"/>
    <p:sldId id="141169176" r:id="rId22"/>
    <p:sldId id="270" r:id="rId23"/>
    <p:sldId id="271" r:id="rId24"/>
    <p:sldId id="272" r:id="rId25"/>
    <p:sldId id="141169177" r:id="rId26"/>
    <p:sldId id="273" r:id="rId27"/>
  </p:sldIdLst>
  <p:sldSz cx="24384000" cy="13716000"/>
  <p:notesSz cx="24384000" cy="137160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27">
          <p15:clr>
            <a:srgbClr val="A4A3A4"/>
          </p15:clr>
        </p15:guide>
        <p15:guide id="2" pos="14575">
          <p15:clr>
            <a:srgbClr val="A4A3A4"/>
          </p15:clr>
        </p15:guide>
        <p15:guide id="3" pos="87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9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792" y="84"/>
      </p:cViewPr>
      <p:guideLst>
        <p:guide orient="horz" pos="827"/>
        <p:guide pos="14575"/>
        <p:guide pos="87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10566400" cy="6873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13811250" y="0"/>
            <a:ext cx="10566400" cy="6873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8A03CF-2134-41F4-AE98-379AB40E8ECF}" type="datetimeFigureOut">
              <a:rPr lang="ru-RU" smtClean="0"/>
              <a:t>18.05.2025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077200" y="1714500"/>
            <a:ext cx="8229600" cy="4629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2438400" y="6600825"/>
            <a:ext cx="19507200" cy="54006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3028613"/>
            <a:ext cx="10566400" cy="6873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13811250" y="13028613"/>
            <a:ext cx="10566400" cy="6873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801135-83F1-4303-AD04-33BE557979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95051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801135-83F1-4303-AD04-33BE55797907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69620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ема презентации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/>
          <a:srcRect l="-642" r="641" b="30876"/>
          <a:stretch/>
        </p:blipFill>
        <p:spPr bwMode="auto">
          <a:xfrm>
            <a:off x="13344129" y="2"/>
            <a:ext cx="11163482" cy="13716000"/>
          </a:xfrm>
          <a:prstGeom prst="rect">
            <a:avLst/>
          </a:prstGeom>
        </p:spPr>
      </p:pic>
      <p:sp>
        <p:nvSpPr>
          <p:cNvPr id="6" name="Стрелка: пятиугольник 5"/>
          <p:cNvSpPr/>
          <p:nvPr userDrawn="1"/>
        </p:nvSpPr>
        <p:spPr bwMode="auto">
          <a:xfrm>
            <a:off x="0" y="0"/>
            <a:ext cx="18240672" cy="13716000"/>
          </a:xfrm>
          <a:prstGeom prst="homePlate">
            <a:avLst>
              <a:gd name="adj" fmla="val 34898"/>
            </a:avLst>
          </a:prstGeom>
          <a:solidFill>
            <a:srgbClr val="0039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800" b="0" i="0" u="none" strike="noStrike" cap="none" spc="0">
              <a:ln>
                <a:noFill/>
              </a:ln>
              <a:solidFill>
                <a:prstClr val="white"/>
              </a:solidFill>
              <a:latin typeface="TT Norms Pro Medium"/>
              <a:cs typeface="Arial"/>
            </a:endParaRPr>
          </a:p>
        </p:txBody>
      </p:sp>
      <p:sp>
        <p:nvSpPr>
          <p:cNvPr id="8" name="Автор и дата"/>
          <p:cNvSpPr txBox="1">
            <a:spLocks noGrp="1"/>
          </p:cNvSpPr>
          <p:nvPr>
            <p:ph type="body" sz="quarter" idx="21" hasCustomPrompt="1"/>
          </p:nvPr>
        </p:nvSpPr>
        <p:spPr bwMode="auto">
          <a:xfrm>
            <a:off x="1263310" y="12155601"/>
            <a:ext cx="16478252" cy="477734"/>
          </a:xfrm>
          <a:prstGeom prst="rect">
            <a:avLst/>
          </a:prstGeom>
        </p:spPr>
        <p:txBody>
          <a:bodyPr lIns="45719" tIns="45719" rIns="45719" bIns="45719">
            <a:noAutofit/>
          </a:bodyPr>
          <a:lstStyle>
            <a:lvl1pPr marL="0" indent="0" defTabSz="619126">
              <a:lnSpc>
                <a:spcPct val="100000"/>
              </a:lnSpc>
              <a:spcBef>
                <a:spcPts val="0"/>
              </a:spcBef>
              <a:buSzTx/>
              <a:buNone/>
              <a:defRPr sz="2100" b="0" i="0">
                <a:solidFill>
                  <a:schemeClr val="bg1"/>
                </a:solidFill>
                <a:latin typeface="TT Norms Pro"/>
              </a:defRPr>
            </a:lvl1pPr>
          </a:lstStyle>
          <a:p>
            <a:pPr>
              <a:defRPr/>
            </a:pPr>
            <a:r>
              <a:t>Автор и дата</a:t>
            </a:r>
          </a:p>
        </p:txBody>
      </p:sp>
      <p:sp>
        <p:nvSpPr>
          <p:cNvPr id="9" name="Заголовок презентации"/>
          <p:cNvSpPr txBox="1">
            <a:spLocks noGrp="1"/>
          </p:cNvSpPr>
          <p:nvPr>
            <p:ph type="title" hasCustomPrompt="1"/>
          </p:nvPr>
        </p:nvSpPr>
        <p:spPr bwMode="auto">
          <a:xfrm>
            <a:off x="1278949" y="5066390"/>
            <a:ext cx="11476598" cy="3641352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8000" b="0" i="0" spc="-174">
                <a:solidFill>
                  <a:schemeClr val="bg1"/>
                </a:solidFill>
                <a:latin typeface="TT Norms Pro Medium"/>
              </a:defRPr>
            </a:lvl1pPr>
          </a:lstStyle>
          <a:p>
            <a:pPr>
              <a:defRPr/>
            </a:pPr>
            <a:r>
              <a:rPr lang="ru-RU"/>
              <a:t>Тема презентации, написанная в </a:t>
            </a:r>
            <a:br>
              <a:rPr lang="ru-RU"/>
            </a:br>
            <a:r>
              <a:rPr lang="ru-RU"/>
              <a:t>три строки</a:t>
            </a:r>
            <a:endParaRPr/>
          </a:p>
        </p:txBody>
      </p:sp>
      <p:sp>
        <p:nvSpPr>
          <p:cNvPr id="10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 bwMode="auto">
          <a:xfrm>
            <a:off x="1263309" y="9479496"/>
            <a:ext cx="11492234" cy="9924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619126">
              <a:lnSpc>
                <a:spcPct val="100000"/>
              </a:lnSpc>
              <a:spcBef>
                <a:spcPts val="0"/>
              </a:spcBef>
              <a:buSzTx/>
              <a:buNone/>
              <a:defRPr sz="3200" b="0" i="0">
                <a:solidFill>
                  <a:schemeClr val="bg1"/>
                </a:solidFill>
                <a:latin typeface="TT Norms Pro Medium"/>
              </a:defRPr>
            </a:lvl1pPr>
            <a:lvl2pPr marL="0" indent="342900" defTabSz="619126">
              <a:lnSpc>
                <a:spcPct val="100000"/>
              </a:lnSpc>
              <a:spcBef>
                <a:spcPts val="0"/>
              </a:spcBef>
              <a:buSzTx/>
              <a:buNone/>
              <a:defRPr sz="3200" b="0" i="0">
                <a:solidFill>
                  <a:schemeClr val="bg1"/>
                </a:solidFill>
                <a:latin typeface="TT Norms Pro Medium"/>
              </a:defRPr>
            </a:lvl2pPr>
            <a:lvl3pPr marL="0" indent="685800" defTabSz="619126">
              <a:lnSpc>
                <a:spcPct val="100000"/>
              </a:lnSpc>
              <a:spcBef>
                <a:spcPts val="0"/>
              </a:spcBef>
              <a:buSzTx/>
              <a:buNone/>
              <a:defRPr sz="3200" b="0" i="0">
                <a:solidFill>
                  <a:schemeClr val="bg1"/>
                </a:solidFill>
                <a:latin typeface="TT Norms Pro Medium"/>
              </a:defRPr>
            </a:lvl3pPr>
            <a:lvl4pPr marL="0" indent="1028700" defTabSz="619126">
              <a:lnSpc>
                <a:spcPct val="100000"/>
              </a:lnSpc>
              <a:spcBef>
                <a:spcPts val="0"/>
              </a:spcBef>
              <a:buSzTx/>
              <a:buNone/>
              <a:defRPr sz="3200" b="0" i="0">
                <a:solidFill>
                  <a:schemeClr val="bg1"/>
                </a:solidFill>
                <a:latin typeface="TT Norms Pro Medium"/>
              </a:defRPr>
            </a:lvl4pPr>
            <a:lvl5pPr marL="0" indent="1371600" defTabSz="619126">
              <a:lnSpc>
                <a:spcPct val="100000"/>
              </a:lnSpc>
              <a:spcBef>
                <a:spcPts val="0"/>
              </a:spcBef>
              <a:buSzTx/>
              <a:buNone/>
              <a:defRPr sz="3200" b="0" i="0">
                <a:solidFill>
                  <a:schemeClr val="bg1"/>
                </a:solidFill>
                <a:latin typeface="TT Norms Pro Medium"/>
              </a:defRPr>
            </a:lvl5pPr>
          </a:lstStyle>
          <a:p>
            <a:pPr>
              <a:defRPr/>
            </a:pPr>
            <a:r>
              <a:t>Подзаголовок </a:t>
            </a:r>
            <a:r>
              <a:rPr lang="ru-RU"/>
              <a:t>в одну строку</a:t>
            </a:r>
            <a:endParaRPr/>
          </a:p>
          <a:p>
            <a:pPr lvl="1">
              <a:defRPr/>
            </a:pPr>
            <a:endParaRPr/>
          </a:p>
          <a:p>
            <a:pPr lvl="2">
              <a:defRPr/>
            </a:pPr>
            <a:endParaRPr/>
          </a:p>
          <a:p>
            <a:pPr lvl="3">
              <a:defRPr/>
            </a:pPr>
            <a:endParaRPr/>
          </a:p>
          <a:p>
            <a:pPr lvl="4">
              <a:defRPr/>
            </a:pPr>
            <a:endParaRPr/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1278948" y="1282639"/>
            <a:ext cx="4010067" cy="107931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2_Кейс без схемы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4" name="Текст 49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15770610" y="2898590"/>
            <a:ext cx="7394192" cy="5832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rgbClr val="0039E6"/>
                </a:solidFill>
                <a:latin typeface="TT Norms Pro Medium"/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>
              <a:defRPr/>
            </a:pPr>
            <a:r>
              <a:rPr lang="ru-RU"/>
              <a:t>Подзаголовок </a:t>
            </a:r>
            <a:r>
              <a:rPr lang="en-US"/>
              <a:t>TT Norms Pro Medium</a:t>
            </a:r>
            <a:endParaRPr lang="ru-RU"/>
          </a:p>
        </p:txBody>
      </p:sp>
      <p:sp>
        <p:nvSpPr>
          <p:cNvPr id="4" name="Заголовок 5"/>
          <p:cNvSpPr>
            <a:spLocks noGrp="1"/>
          </p:cNvSpPr>
          <p:nvPr>
            <p:ph type="title" hasCustomPrompt="1"/>
          </p:nvPr>
        </p:nvSpPr>
        <p:spPr bwMode="auto">
          <a:xfrm>
            <a:off x="1307745" y="1057173"/>
            <a:ext cx="15813386" cy="164551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800" b="0">
                <a:solidFill>
                  <a:schemeClr val="tx2"/>
                </a:solidFill>
                <a:latin typeface="TT Norms Pro Medium"/>
              </a:defRPr>
            </a:lvl1pPr>
          </a:lstStyle>
          <a:p>
            <a:pPr>
              <a:defRPr/>
            </a:pPr>
            <a:r>
              <a:rPr lang="ru-RU">
                <a:solidFill>
                  <a:schemeClr val="tx2"/>
                </a:solidFill>
              </a:rPr>
              <a:t>Заголовок кейса шрифтом </a:t>
            </a:r>
            <a:r>
              <a:rPr lang="en-US">
                <a:solidFill>
                  <a:schemeClr val="tx2"/>
                </a:solidFill>
              </a:rPr>
              <a:t>TT Norms PRO Medium</a:t>
            </a:r>
            <a:endParaRPr lang="ru-RU">
              <a:solidFill>
                <a:schemeClr val="tx2"/>
              </a:solidFill>
            </a:endParaRPr>
          </a:p>
        </p:txBody>
      </p:sp>
      <p:sp>
        <p:nvSpPr>
          <p:cNvPr id="9" name="Прямоугольник 8"/>
          <p:cNvSpPr/>
          <p:nvPr userDrawn="1"/>
        </p:nvSpPr>
        <p:spPr bwMode="auto">
          <a:xfrm>
            <a:off x="15718247" y="5602371"/>
            <a:ext cx="4294446" cy="2198798"/>
          </a:xfrm>
          <a:prstGeom prst="rect">
            <a:avLst/>
          </a:prstGeom>
        </p:spPr>
        <p:txBody>
          <a:bodyPr>
            <a:noAutofit/>
          </a:bodyPr>
          <a:lstStyle/>
          <a:p>
            <a:pPr marL="302438" marR="0" lvl="0" indent="-302438" algn="l" defTabSz="1697066">
              <a:lnSpc>
                <a:spcPct val="120000"/>
              </a:lnSpc>
              <a:spcBef>
                <a:spcPts val="1058"/>
              </a:spcBef>
              <a:spcAft>
                <a:spcPts val="0"/>
              </a:spcAft>
              <a:buClr>
                <a:srgbClr val="0038FF"/>
              </a:buClr>
              <a:buSzPct val="100000"/>
              <a:buFont typeface="Arial"/>
              <a:buChar char="•"/>
              <a:defRPr/>
            </a:pPr>
            <a:endParaRPr lang="ru-RU" sz="1750" b="0" i="0" u="none" strike="noStrike" cap="none" spc="0">
              <a:ln>
                <a:noFill/>
              </a:ln>
              <a:solidFill>
                <a:srgbClr val="000000"/>
              </a:solidFill>
              <a:latin typeface="TT Norms Pro"/>
              <a:cs typeface="Helvetica Neue"/>
            </a:endParaRPr>
          </a:p>
        </p:txBody>
      </p:sp>
      <p:sp>
        <p:nvSpPr>
          <p:cNvPr id="50" name="Текст 49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1307745" y="545385"/>
            <a:ext cx="10591750" cy="3650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rgbClr val="0039E6"/>
                </a:solidFill>
                <a:latin typeface="TT Norms Pro"/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>
              <a:defRPr/>
            </a:pPr>
            <a:r>
              <a:rPr lang="ru-RU"/>
              <a:t>Отрасль </a:t>
            </a:r>
            <a:r>
              <a:rPr lang="en-US"/>
              <a:t>| </a:t>
            </a:r>
            <a:r>
              <a:rPr lang="ru-RU"/>
              <a:t>Функция бизнеса</a:t>
            </a:r>
            <a:endParaRPr/>
          </a:p>
        </p:txBody>
      </p:sp>
      <p:sp>
        <p:nvSpPr>
          <p:cNvPr id="51" name="Текст 49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1287763" y="2849473"/>
            <a:ext cx="10591750" cy="5832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rgbClr val="0039E6"/>
                </a:solidFill>
                <a:latin typeface="TT Norms Pro Medium"/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>
              <a:defRPr/>
            </a:pPr>
            <a:r>
              <a:rPr lang="ru-RU"/>
              <a:t>Подзаголовок </a:t>
            </a:r>
            <a:r>
              <a:rPr lang="en-US"/>
              <a:t>TT Norms Pro Medium</a:t>
            </a:r>
            <a:endParaRPr lang="ru-RU"/>
          </a:p>
        </p:txBody>
      </p:sp>
      <p:sp>
        <p:nvSpPr>
          <p:cNvPr id="53" name="Текст 49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1287761" y="7459902"/>
            <a:ext cx="10591750" cy="5832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rgbClr val="0039E6"/>
                </a:solidFill>
                <a:latin typeface="TT Norms Pro Medium"/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>
              <a:defRPr/>
            </a:pPr>
            <a:r>
              <a:rPr lang="ru-RU"/>
              <a:t>Подзаголовок </a:t>
            </a:r>
            <a:r>
              <a:rPr lang="en-US"/>
              <a:t>TT Norms Pro Medium</a:t>
            </a:r>
            <a:r>
              <a:rPr lang="ru-RU"/>
              <a:t>. Ниже — схема</a:t>
            </a:r>
            <a:endParaRPr/>
          </a:p>
        </p:txBody>
      </p:sp>
      <p:sp>
        <p:nvSpPr>
          <p:cNvPr id="56" name="Текст 55"/>
          <p:cNvSpPr>
            <a:spLocks noGrp="1"/>
          </p:cNvSpPr>
          <p:nvPr>
            <p:ph type="body" sz="quarter" idx="15" hasCustomPrompt="1"/>
          </p:nvPr>
        </p:nvSpPr>
        <p:spPr bwMode="auto">
          <a:xfrm>
            <a:off x="1287758" y="3468226"/>
            <a:ext cx="12623800" cy="289877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2200">
                <a:solidFill>
                  <a:schemeClr val="tx2"/>
                </a:solidFill>
                <a:latin typeface="TT Norms Pro"/>
              </a:defRPr>
            </a:lvl1pPr>
            <a:lvl2pPr marL="914400" indent="0">
              <a:buNone/>
              <a:defRPr sz="2200">
                <a:solidFill>
                  <a:schemeClr val="tx2"/>
                </a:solidFill>
              </a:defRPr>
            </a:lvl2pPr>
            <a:lvl3pPr marL="1828800" indent="0">
              <a:buNone/>
              <a:defRPr sz="2200">
                <a:solidFill>
                  <a:schemeClr val="tx2"/>
                </a:solidFill>
              </a:defRPr>
            </a:lvl3pPr>
            <a:lvl4pPr marL="2743200" indent="0">
              <a:buNone/>
              <a:defRPr sz="2200">
                <a:solidFill>
                  <a:schemeClr val="tx2"/>
                </a:solidFill>
              </a:defRPr>
            </a:lvl4pPr>
            <a:lvl5pPr marL="3657600" indent="0">
              <a:buNone/>
              <a:defRPr sz="2200">
                <a:solidFill>
                  <a:schemeClr val="tx2"/>
                </a:solidFill>
              </a:defRPr>
            </a:lvl5pPr>
          </a:lstStyle>
          <a:p>
            <a:pPr lvl="0">
              <a:defRPr/>
            </a:pPr>
            <a:r>
              <a:rPr lang="ru-RU"/>
              <a:t>Описание проблемы/задачи в несколько абзацев шрифтом </a:t>
            </a:r>
            <a:r>
              <a:rPr lang="en-US"/>
              <a:t>TT Norms Pro Regular</a:t>
            </a:r>
            <a:endParaRPr lang="ru-RU"/>
          </a:p>
        </p:txBody>
      </p:sp>
      <p:sp>
        <p:nvSpPr>
          <p:cNvPr id="57" name="Текст 55"/>
          <p:cNvSpPr>
            <a:spLocks noGrp="1"/>
          </p:cNvSpPr>
          <p:nvPr>
            <p:ph type="body" sz="quarter" idx="16" hasCustomPrompt="1"/>
          </p:nvPr>
        </p:nvSpPr>
        <p:spPr bwMode="auto">
          <a:xfrm>
            <a:off x="15770611" y="3630344"/>
            <a:ext cx="7394194" cy="123056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2200">
                <a:solidFill>
                  <a:schemeClr val="tx2"/>
                </a:solidFill>
                <a:latin typeface="TT Norms Pro"/>
              </a:defRPr>
            </a:lvl1pPr>
            <a:lvl2pPr marL="914400" indent="0">
              <a:buNone/>
              <a:defRPr sz="2200">
                <a:solidFill>
                  <a:schemeClr val="tx2"/>
                </a:solidFill>
              </a:defRPr>
            </a:lvl2pPr>
            <a:lvl3pPr marL="1828800" indent="0">
              <a:buNone/>
              <a:defRPr sz="2200">
                <a:solidFill>
                  <a:schemeClr val="tx2"/>
                </a:solidFill>
              </a:defRPr>
            </a:lvl3pPr>
            <a:lvl4pPr marL="2743200" indent="0">
              <a:buNone/>
              <a:defRPr sz="2200">
                <a:solidFill>
                  <a:schemeClr val="tx2"/>
                </a:solidFill>
              </a:defRPr>
            </a:lvl4pPr>
            <a:lvl5pPr marL="3657600" indent="0">
              <a:buNone/>
              <a:defRPr sz="2200">
                <a:solidFill>
                  <a:schemeClr val="tx2"/>
                </a:solidFill>
              </a:defRPr>
            </a:lvl5pPr>
          </a:lstStyle>
          <a:p>
            <a:pPr lvl="0">
              <a:defRPr/>
            </a:pPr>
            <a:r>
              <a:rPr lang="ru-RU"/>
              <a:t>Краткий вывод шрифтом </a:t>
            </a:r>
            <a:r>
              <a:rPr lang="en-US"/>
              <a:t>TT Norms Pro Regular</a:t>
            </a:r>
            <a:endParaRPr lang="ru-RU"/>
          </a:p>
        </p:txBody>
      </p:sp>
      <p:sp>
        <p:nvSpPr>
          <p:cNvPr id="61" name="Текст 60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15766647" y="5225430"/>
            <a:ext cx="2479674" cy="74146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>
                <a:solidFill>
                  <a:schemeClr val="bg2">
                    <a:lumMod val="50000"/>
                  </a:schemeClr>
                </a:solidFill>
                <a:latin typeface="TT Norms Pro Medium"/>
              </a:defRPr>
            </a:lvl1pPr>
            <a:lvl2pPr>
              <a:defRPr sz="3600">
                <a:latin typeface="+mj-lt"/>
              </a:defRPr>
            </a:lvl2pPr>
            <a:lvl3pPr>
              <a:defRPr sz="3600">
                <a:latin typeface="+mj-lt"/>
              </a:defRPr>
            </a:lvl3pPr>
            <a:lvl4pPr>
              <a:defRPr sz="3600">
                <a:latin typeface="+mj-lt"/>
              </a:defRPr>
            </a:lvl4pPr>
            <a:lvl5pPr>
              <a:defRPr sz="3600">
                <a:latin typeface="+mj-lt"/>
              </a:defRPr>
            </a:lvl5pPr>
          </a:lstStyle>
          <a:p>
            <a:pPr lvl="0">
              <a:defRPr/>
            </a:pPr>
            <a:r>
              <a:rPr lang="ru-RU"/>
              <a:t>10 ед.</a:t>
            </a:r>
            <a:endParaRPr/>
          </a:p>
        </p:txBody>
      </p:sp>
      <p:sp>
        <p:nvSpPr>
          <p:cNvPr id="62" name="Текст 60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20101407" y="5223796"/>
            <a:ext cx="2479674" cy="74146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>
                <a:solidFill>
                  <a:srgbClr val="0039E6"/>
                </a:solidFill>
                <a:latin typeface="TT Norms Pro Medium"/>
              </a:defRPr>
            </a:lvl1pPr>
            <a:lvl2pPr>
              <a:defRPr sz="3600">
                <a:latin typeface="+mj-lt"/>
              </a:defRPr>
            </a:lvl2pPr>
            <a:lvl3pPr>
              <a:defRPr sz="3600">
                <a:latin typeface="+mj-lt"/>
              </a:defRPr>
            </a:lvl3pPr>
            <a:lvl4pPr>
              <a:defRPr sz="3600">
                <a:latin typeface="+mj-lt"/>
              </a:defRPr>
            </a:lvl4pPr>
            <a:lvl5pPr>
              <a:defRPr sz="3600">
                <a:latin typeface="+mj-lt"/>
              </a:defRPr>
            </a:lvl5pPr>
          </a:lstStyle>
          <a:p>
            <a:pPr lvl="0">
              <a:defRPr/>
            </a:pPr>
            <a:r>
              <a:rPr lang="ru-RU"/>
              <a:t>5 ед.</a:t>
            </a:r>
            <a:endParaRPr/>
          </a:p>
        </p:txBody>
      </p:sp>
      <p:sp>
        <p:nvSpPr>
          <p:cNvPr id="63" name="Текст 55"/>
          <p:cNvSpPr>
            <a:spLocks noGrp="1"/>
          </p:cNvSpPr>
          <p:nvPr>
            <p:ph type="body" sz="quarter" idx="19" hasCustomPrompt="1"/>
          </p:nvPr>
        </p:nvSpPr>
        <p:spPr bwMode="auto">
          <a:xfrm>
            <a:off x="15766647" y="6004570"/>
            <a:ext cx="3447290" cy="95064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2100">
                <a:solidFill>
                  <a:schemeClr val="bg2">
                    <a:lumMod val="50000"/>
                  </a:schemeClr>
                </a:solidFill>
                <a:latin typeface="TT Norms Pro"/>
              </a:defRPr>
            </a:lvl1pPr>
            <a:lvl2pPr marL="914400" indent="0">
              <a:buNone/>
              <a:defRPr sz="2200">
                <a:solidFill>
                  <a:schemeClr val="tx2"/>
                </a:solidFill>
              </a:defRPr>
            </a:lvl2pPr>
            <a:lvl3pPr marL="1828800" indent="0">
              <a:buNone/>
              <a:defRPr sz="2200">
                <a:solidFill>
                  <a:schemeClr val="tx2"/>
                </a:solidFill>
              </a:defRPr>
            </a:lvl3pPr>
            <a:lvl4pPr marL="2743200" indent="0">
              <a:buNone/>
              <a:defRPr sz="2200">
                <a:solidFill>
                  <a:schemeClr val="tx2"/>
                </a:solidFill>
              </a:defRPr>
            </a:lvl4pPr>
            <a:lvl5pPr marL="3657600" indent="0">
              <a:buNone/>
              <a:defRPr sz="2200">
                <a:solidFill>
                  <a:schemeClr val="tx2"/>
                </a:solidFill>
              </a:defRPr>
            </a:lvl5pPr>
          </a:lstStyle>
          <a:p>
            <a:pPr lvl="0">
              <a:defRPr/>
            </a:pPr>
            <a:r>
              <a:rPr lang="ru-RU"/>
              <a:t>Описание показателя в две строки</a:t>
            </a:r>
            <a:endParaRPr/>
          </a:p>
        </p:txBody>
      </p:sp>
      <p:sp>
        <p:nvSpPr>
          <p:cNvPr id="64" name="Текст 55"/>
          <p:cNvSpPr>
            <a:spLocks noGrp="1"/>
          </p:cNvSpPr>
          <p:nvPr>
            <p:ph type="body" sz="quarter" idx="20" hasCustomPrompt="1"/>
          </p:nvPr>
        </p:nvSpPr>
        <p:spPr bwMode="auto">
          <a:xfrm>
            <a:off x="20101407" y="5994728"/>
            <a:ext cx="3447290" cy="95064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2100">
                <a:solidFill>
                  <a:schemeClr val="bg2">
                    <a:lumMod val="50000"/>
                  </a:schemeClr>
                </a:solidFill>
                <a:latin typeface="TT Norms Pro"/>
              </a:defRPr>
            </a:lvl1pPr>
            <a:lvl2pPr marL="914400" indent="0">
              <a:buNone/>
              <a:defRPr sz="2200">
                <a:solidFill>
                  <a:schemeClr val="tx2"/>
                </a:solidFill>
              </a:defRPr>
            </a:lvl2pPr>
            <a:lvl3pPr marL="1828800" indent="0">
              <a:buNone/>
              <a:defRPr sz="2200">
                <a:solidFill>
                  <a:schemeClr val="tx2"/>
                </a:solidFill>
              </a:defRPr>
            </a:lvl3pPr>
            <a:lvl4pPr marL="2743200" indent="0">
              <a:buNone/>
              <a:defRPr sz="2200">
                <a:solidFill>
                  <a:schemeClr val="tx2"/>
                </a:solidFill>
              </a:defRPr>
            </a:lvl4pPr>
            <a:lvl5pPr marL="3657600" indent="0">
              <a:buNone/>
              <a:defRPr sz="2200">
                <a:solidFill>
                  <a:schemeClr val="tx2"/>
                </a:solidFill>
              </a:defRPr>
            </a:lvl5pPr>
          </a:lstStyle>
          <a:p>
            <a:pPr lvl="0">
              <a:defRPr/>
            </a:pPr>
            <a:r>
              <a:rPr lang="ru-RU"/>
              <a:t>Описание показателя в две строки</a:t>
            </a:r>
            <a:endParaRPr/>
          </a:p>
        </p:txBody>
      </p:sp>
      <p:sp>
        <p:nvSpPr>
          <p:cNvPr id="65" name="Текст 60"/>
          <p:cNvSpPr>
            <a:spLocks noGrp="1"/>
          </p:cNvSpPr>
          <p:nvPr>
            <p:ph type="body" sz="quarter" idx="21" hasCustomPrompt="1"/>
          </p:nvPr>
        </p:nvSpPr>
        <p:spPr bwMode="auto">
          <a:xfrm>
            <a:off x="15766647" y="7461536"/>
            <a:ext cx="2479674" cy="74146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>
                <a:solidFill>
                  <a:schemeClr val="bg2">
                    <a:lumMod val="50000"/>
                  </a:schemeClr>
                </a:solidFill>
                <a:latin typeface="TT Norms Pro Medium"/>
              </a:defRPr>
            </a:lvl1pPr>
            <a:lvl2pPr>
              <a:defRPr sz="3600">
                <a:latin typeface="+mj-lt"/>
              </a:defRPr>
            </a:lvl2pPr>
            <a:lvl3pPr>
              <a:defRPr sz="3600">
                <a:latin typeface="+mj-lt"/>
              </a:defRPr>
            </a:lvl3pPr>
            <a:lvl4pPr>
              <a:defRPr sz="3600">
                <a:latin typeface="+mj-lt"/>
              </a:defRPr>
            </a:lvl4pPr>
            <a:lvl5pPr>
              <a:defRPr sz="3600">
                <a:latin typeface="+mj-lt"/>
              </a:defRPr>
            </a:lvl5pPr>
          </a:lstStyle>
          <a:p>
            <a:pPr lvl="0">
              <a:defRPr/>
            </a:pPr>
            <a:r>
              <a:rPr lang="ru-RU"/>
              <a:t>10 ед.</a:t>
            </a:r>
            <a:endParaRPr/>
          </a:p>
        </p:txBody>
      </p:sp>
      <p:sp>
        <p:nvSpPr>
          <p:cNvPr id="66" name="Текст 60"/>
          <p:cNvSpPr>
            <a:spLocks noGrp="1"/>
          </p:cNvSpPr>
          <p:nvPr>
            <p:ph type="body" sz="quarter" idx="22" hasCustomPrompt="1"/>
          </p:nvPr>
        </p:nvSpPr>
        <p:spPr bwMode="auto">
          <a:xfrm>
            <a:off x="20101407" y="7459902"/>
            <a:ext cx="2479674" cy="74146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>
                <a:solidFill>
                  <a:srgbClr val="0039E6"/>
                </a:solidFill>
                <a:latin typeface="TT Norms Pro Medium"/>
              </a:defRPr>
            </a:lvl1pPr>
            <a:lvl2pPr>
              <a:defRPr sz="3600">
                <a:latin typeface="+mj-lt"/>
              </a:defRPr>
            </a:lvl2pPr>
            <a:lvl3pPr>
              <a:defRPr sz="3600">
                <a:latin typeface="+mj-lt"/>
              </a:defRPr>
            </a:lvl3pPr>
            <a:lvl4pPr>
              <a:defRPr sz="3600">
                <a:latin typeface="+mj-lt"/>
              </a:defRPr>
            </a:lvl4pPr>
            <a:lvl5pPr>
              <a:defRPr sz="3600">
                <a:latin typeface="+mj-lt"/>
              </a:defRPr>
            </a:lvl5pPr>
          </a:lstStyle>
          <a:p>
            <a:pPr lvl="0">
              <a:defRPr/>
            </a:pPr>
            <a:r>
              <a:rPr lang="ru-RU"/>
              <a:t>5 ед.</a:t>
            </a:r>
            <a:endParaRPr/>
          </a:p>
        </p:txBody>
      </p:sp>
      <p:sp>
        <p:nvSpPr>
          <p:cNvPr id="67" name="Текст 55"/>
          <p:cNvSpPr>
            <a:spLocks noGrp="1"/>
          </p:cNvSpPr>
          <p:nvPr>
            <p:ph type="body" sz="quarter" idx="23" hasCustomPrompt="1"/>
          </p:nvPr>
        </p:nvSpPr>
        <p:spPr bwMode="auto">
          <a:xfrm>
            <a:off x="15766647" y="8240676"/>
            <a:ext cx="3447290" cy="95064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2100">
                <a:solidFill>
                  <a:schemeClr val="bg2">
                    <a:lumMod val="50000"/>
                  </a:schemeClr>
                </a:solidFill>
                <a:latin typeface="TT Norms Pro"/>
              </a:defRPr>
            </a:lvl1pPr>
            <a:lvl2pPr marL="914400" indent="0">
              <a:buNone/>
              <a:defRPr sz="2200">
                <a:solidFill>
                  <a:schemeClr val="tx2"/>
                </a:solidFill>
              </a:defRPr>
            </a:lvl2pPr>
            <a:lvl3pPr marL="1828800" indent="0">
              <a:buNone/>
              <a:defRPr sz="2200">
                <a:solidFill>
                  <a:schemeClr val="tx2"/>
                </a:solidFill>
              </a:defRPr>
            </a:lvl3pPr>
            <a:lvl4pPr marL="2743200" indent="0">
              <a:buNone/>
              <a:defRPr sz="2200">
                <a:solidFill>
                  <a:schemeClr val="tx2"/>
                </a:solidFill>
              </a:defRPr>
            </a:lvl4pPr>
            <a:lvl5pPr marL="3657600" indent="0">
              <a:buNone/>
              <a:defRPr sz="2200">
                <a:solidFill>
                  <a:schemeClr val="tx2"/>
                </a:solidFill>
              </a:defRPr>
            </a:lvl5pPr>
          </a:lstStyle>
          <a:p>
            <a:pPr lvl="0">
              <a:defRPr/>
            </a:pPr>
            <a:r>
              <a:rPr lang="ru-RU"/>
              <a:t>Описание показателя в две строки</a:t>
            </a:r>
            <a:endParaRPr/>
          </a:p>
        </p:txBody>
      </p:sp>
      <p:sp>
        <p:nvSpPr>
          <p:cNvPr id="68" name="Текст 55"/>
          <p:cNvSpPr>
            <a:spLocks noGrp="1"/>
          </p:cNvSpPr>
          <p:nvPr>
            <p:ph type="body" sz="quarter" idx="24" hasCustomPrompt="1"/>
          </p:nvPr>
        </p:nvSpPr>
        <p:spPr bwMode="auto">
          <a:xfrm>
            <a:off x="20101407" y="8230834"/>
            <a:ext cx="3447290" cy="95064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2100">
                <a:solidFill>
                  <a:schemeClr val="bg2">
                    <a:lumMod val="50000"/>
                  </a:schemeClr>
                </a:solidFill>
                <a:latin typeface="TT Norms Pro"/>
              </a:defRPr>
            </a:lvl1pPr>
            <a:lvl2pPr marL="914400" indent="0">
              <a:buNone/>
              <a:defRPr sz="2200">
                <a:solidFill>
                  <a:schemeClr val="tx2"/>
                </a:solidFill>
              </a:defRPr>
            </a:lvl2pPr>
            <a:lvl3pPr marL="1828800" indent="0">
              <a:buNone/>
              <a:defRPr sz="2200">
                <a:solidFill>
                  <a:schemeClr val="tx2"/>
                </a:solidFill>
              </a:defRPr>
            </a:lvl3pPr>
            <a:lvl4pPr marL="2743200" indent="0">
              <a:buNone/>
              <a:defRPr sz="2200">
                <a:solidFill>
                  <a:schemeClr val="tx2"/>
                </a:solidFill>
              </a:defRPr>
            </a:lvl4pPr>
            <a:lvl5pPr marL="3657600" indent="0">
              <a:buNone/>
              <a:defRPr sz="2200">
                <a:solidFill>
                  <a:schemeClr val="tx2"/>
                </a:solidFill>
              </a:defRPr>
            </a:lvl5pPr>
          </a:lstStyle>
          <a:p>
            <a:pPr lvl="0">
              <a:defRPr/>
            </a:pPr>
            <a:r>
              <a:rPr lang="ru-RU"/>
              <a:t>Описание показателя в две строки</a:t>
            </a:r>
            <a:endParaRPr/>
          </a:p>
        </p:txBody>
      </p:sp>
      <p:sp>
        <p:nvSpPr>
          <p:cNvPr id="69" name="Текст 60"/>
          <p:cNvSpPr>
            <a:spLocks noGrp="1"/>
          </p:cNvSpPr>
          <p:nvPr>
            <p:ph type="body" sz="quarter" idx="25" hasCustomPrompt="1"/>
          </p:nvPr>
        </p:nvSpPr>
        <p:spPr bwMode="auto">
          <a:xfrm>
            <a:off x="15766647" y="9697642"/>
            <a:ext cx="2479674" cy="74146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>
                <a:solidFill>
                  <a:schemeClr val="bg2">
                    <a:lumMod val="50000"/>
                  </a:schemeClr>
                </a:solidFill>
                <a:latin typeface="TT Norms Pro Medium"/>
              </a:defRPr>
            </a:lvl1pPr>
            <a:lvl2pPr>
              <a:defRPr sz="3600">
                <a:latin typeface="+mj-lt"/>
              </a:defRPr>
            </a:lvl2pPr>
            <a:lvl3pPr>
              <a:defRPr sz="3600">
                <a:latin typeface="+mj-lt"/>
              </a:defRPr>
            </a:lvl3pPr>
            <a:lvl4pPr>
              <a:defRPr sz="3600">
                <a:latin typeface="+mj-lt"/>
              </a:defRPr>
            </a:lvl4pPr>
            <a:lvl5pPr>
              <a:defRPr sz="3600">
                <a:latin typeface="+mj-lt"/>
              </a:defRPr>
            </a:lvl5pPr>
          </a:lstStyle>
          <a:p>
            <a:pPr lvl="0">
              <a:defRPr/>
            </a:pPr>
            <a:r>
              <a:rPr lang="ru-RU"/>
              <a:t>10 ед.</a:t>
            </a:r>
            <a:endParaRPr/>
          </a:p>
        </p:txBody>
      </p:sp>
      <p:sp>
        <p:nvSpPr>
          <p:cNvPr id="70" name="Текст 60"/>
          <p:cNvSpPr>
            <a:spLocks noGrp="1"/>
          </p:cNvSpPr>
          <p:nvPr>
            <p:ph type="body" sz="quarter" idx="26" hasCustomPrompt="1"/>
          </p:nvPr>
        </p:nvSpPr>
        <p:spPr bwMode="auto">
          <a:xfrm>
            <a:off x="20101407" y="9696008"/>
            <a:ext cx="2479674" cy="74146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>
                <a:solidFill>
                  <a:srgbClr val="0039E6"/>
                </a:solidFill>
                <a:latin typeface="TT Norms Pro Medium"/>
              </a:defRPr>
            </a:lvl1pPr>
            <a:lvl2pPr>
              <a:defRPr sz="3600">
                <a:latin typeface="+mj-lt"/>
              </a:defRPr>
            </a:lvl2pPr>
            <a:lvl3pPr>
              <a:defRPr sz="3600">
                <a:latin typeface="+mj-lt"/>
              </a:defRPr>
            </a:lvl3pPr>
            <a:lvl4pPr>
              <a:defRPr sz="3600">
                <a:latin typeface="+mj-lt"/>
              </a:defRPr>
            </a:lvl4pPr>
            <a:lvl5pPr>
              <a:defRPr sz="3600">
                <a:latin typeface="+mj-lt"/>
              </a:defRPr>
            </a:lvl5pPr>
          </a:lstStyle>
          <a:p>
            <a:pPr lvl="0">
              <a:defRPr/>
            </a:pPr>
            <a:r>
              <a:rPr lang="ru-RU"/>
              <a:t>5 ед.</a:t>
            </a:r>
            <a:endParaRPr/>
          </a:p>
        </p:txBody>
      </p:sp>
      <p:sp>
        <p:nvSpPr>
          <p:cNvPr id="71" name="Текст 55"/>
          <p:cNvSpPr>
            <a:spLocks noGrp="1"/>
          </p:cNvSpPr>
          <p:nvPr>
            <p:ph type="body" sz="quarter" idx="27" hasCustomPrompt="1"/>
          </p:nvPr>
        </p:nvSpPr>
        <p:spPr bwMode="auto">
          <a:xfrm>
            <a:off x="15766647" y="10476781"/>
            <a:ext cx="3447290" cy="95064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2100">
                <a:solidFill>
                  <a:schemeClr val="bg2">
                    <a:lumMod val="50000"/>
                  </a:schemeClr>
                </a:solidFill>
                <a:latin typeface="TT Norms Pro"/>
              </a:defRPr>
            </a:lvl1pPr>
            <a:lvl2pPr marL="914400" indent="0">
              <a:buNone/>
              <a:defRPr sz="2200">
                <a:solidFill>
                  <a:schemeClr val="tx2"/>
                </a:solidFill>
              </a:defRPr>
            </a:lvl2pPr>
            <a:lvl3pPr marL="1828800" indent="0">
              <a:buNone/>
              <a:defRPr sz="2200">
                <a:solidFill>
                  <a:schemeClr val="tx2"/>
                </a:solidFill>
              </a:defRPr>
            </a:lvl3pPr>
            <a:lvl4pPr marL="2743200" indent="0">
              <a:buNone/>
              <a:defRPr sz="2200">
                <a:solidFill>
                  <a:schemeClr val="tx2"/>
                </a:solidFill>
              </a:defRPr>
            </a:lvl4pPr>
            <a:lvl5pPr marL="3657600" indent="0">
              <a:buNone/>
              <a:defRPr sz="2200">
                <a:solidFill>
                  <a:schemeClr val="tx2"/>
                </a:solidFill>
              </a:defRPr>
            </a:lvl5pPr>
          </a:lstStyle>
          <a:p>
            <a:pPr lvl="0">
              <a:defRPr/>
            </a:pPr>
            <a:r>
              <a:rPr lang="ru-RU"/>
              <a:t>Описание показателя в две строки</a:t>
            </a:r>
            <a:endParaRPr/>
          </a:p>
        </p:txBody>
      </p:sp>
      <p:sp>
        <p:nvSpPr>
          <p:cNvPr id="72" name="Текст 55"/>
          <p:cNvSpPr>
            <a:spLocks noGrp="1"/>
          </p:cNvSpPr>
          <p:nvPr>
            <p:ph type="body" sz="quarter" idx="28" hasCustomPrompt="1"/>
          </p:nvPr>
        </p:nvSpPr>
        <p:spPr bwMode="auto">
          <a:xfrm>
            <a:off x="20101407" y="10466940"/>
            <a:ext cx="3447290" cy="95064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2100">
                <a:solidFill>
                  <a:schemeClr val="bg2">
                    <a:lumMod val="50000"/>
                  </a:schemeClr>
                </a:solidFill>
                <a:latin typeface="TT Norms Pro"/>
              </a:defRPr>
            </a:lvl1pPr>
            <a:lvl2pPr marL="914400" indent="0">
              <a:buNone/>
              <a:defRPr sz="2200">
                <a:solidFill>
                  <a:schemeClr val="tx2"/>
                </a:solidFill>
              </a:defRPr>
            </a:lvl2pPr>
            <a:lvl3pPr marL="1828800" indent="0">
              <a:buNone/>
              <a:defRPr sz="2200">
                <a:solidFill>
                  <a:schemeClr val="tx2"/>
                </a:solidFill>
              </a:defRPr>
            </a:lvl3pPr>
            <a:lvl4pPr marL="2743200" indent="0">
              <a:buNone/>
              <a:defRPr sz="2200">
                <a:solidFill>
                  <a:schemeClr val="tx2"/>
                </a:solidFill>
              </a:defRPr>
            </a:lvl4pPr>
            <a:lvl5pPr marL="3657600" indent="0">
              <a:buNone/>
              <a:defRPr sz="2200">
                <a:solidFill>
                  <a:schemeClr val="tx2"/>
                </a:solidFill>
              </a:defRPr>
            </a:lvl5pPr>
          </a:lstStyle>
          <a:p>
            <a:pPr lvl="0">
              <a:defRPr/>
            </a:pPr>
            <a:r>
              <a:rPr lang="ru-RU"/>
              <a:t>Описание показателя в две строки</a:t>
            </a:r>
            <a:endParaRPr/>
          </a:p>
        </p:txBody>
      </p:sp>
      <p:sp>
        <p:nvSpPr>
          <p:cNvPr id="23" name="Текст 55"/>
          <p:cNvSpPr>
            <a:spLocks noGrp="1"/>
          </p:cNvSpPr>
          <p:nvPr>
            <p:ph type="body" sz="quarter" idx="29" hasCustomPrompt="1"/>
          </p:nvPr>
        </p:nvSpPr>
        <p:spPr bwMode="auto">
          <a:xfrm>
            <a:off x="1287758" y="8043142"/>
            <a:ext cx="12623800" cy="289877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2200">
                <a:solidFill>
                  <a:schemeClr val="tx2"/>
                </a:solidFill>
                <a:latin typeface="TT Norms Pro"/>
              </a:defRPr>
            </a:lvl1pPr>
            <a:lvl2pPr marL="914400" indent="0">
              <a:buNone/>
              <a:defRPr sz="2200">
                <a:solidFill>
                  <a:schemeClr val="tx2"/>
                </a:solidFill>
              </a:defRPr>
            </a:lvl2pPr>
            <a:lvl3pPr marL="1828800" indent="0">
              <a:buNone/>
              <a:defRPr sz="2200">
                <a:solidFill>
                  <a:schemeClr val="tx2"/>
                </a:solidFill>
              </a:defRPr>
            </a:lvl3pPr>
            <a:lvl4pPr marL="2743200" indent="0">
              <a:buNone/>
              <a:defRPr sz="2200">
                <a:solidFill>
                  <a:schemeClr val="tx2"/>
                </a:solidFill>
              </a:defRPr>
            </a:lvl4pPr>
            <a:lvl5pPr marL="3657600" indent="0">
              <a:buNone/>
              <a:defRPr sz="2200">
                <a:solidFill>
                  <a:schemeClr val="tx2"/>
                </a:solidFill>
              </a:defRPr>
            </a:lvl5pPr>
          </a:lstStyle>
          <a:p>
            <a:pPr lvl="0">
              <a:defRPr/>
            </a:pPr>
            <a:r>
              <a:rPr lang="ru-RU"/>
              <a:t>Описание решения (при отсутствии схемы)</a:t>
            </a:r>
            <a:endParaRPr/>
          </a:p>
        </p:txBody>
      </p:sp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1312190" y="12162860"/>
            <a:ext cx="2282396" cy="61431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2_Кейс, где мало цифр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4" name="Текст 49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15770610" y="2898590"/>
            <a:ext cx="7394192" cy="5832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rgbClr val="0039E6"/>
                </a:solidFill>
                <a:latin typeface="TT Norms Pro Medium"/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>
              <a:defRPr/>
            </a:pPr>
            <a:r>
              <a:rPr lang="ru-RU"/>
              <a:t>Подзаголовок </a:t>
            </a:r>
            <a:r>
              <a:rPr lang="en-US"/>
              <a:t>TT Norms Pro Medium</a:t>
            </a:r>
            <a:endParaRPr lang="ru-RU"/>
          </a:p>
        </p:txBody>
      </p:sp>
      <p:sp>
        <p:nvSpPr>
          <p:cNvPr id="4" name="Заголовок 5"/>
          <p:cNvSpPr>
            <a:spLocks noGrp="1"/>
          </p:cNvSpPr>
          <p:nvPr>
            <p:ph type="title"/>
          </p:nvPr>
        </p:nvSpPr>
        <p:spPr bwMode="auto">
          <a:xfrm>
            <a:off x="1307745" y="1057173"/>
            <a:ext cx="15813386" cy="164551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800" b="0">
                <a:solidFill>
                  <a:schemeClr val="tx1"/>
                </a:solidFill>
                <a:latin typeface="TT Norms Pro Medium"/>
              </a:defRPr>
            </a:lvl1pPr>
          </a:lstStyle>
          <a:p>
            <a:pPr>
              <a:defRPr/>
            </a:pPr>
            <a:r>
              <a:rPr lang="ru-RU">
                <a:solidFill>
                  <a:schemeClr val="tx2"/>
                </a:solidFill>
              </a:rPr>
              <a:t>Образец заголовка</a:t>
            </a:r>
          </a:p>
        </p:txBody>
      </p:sp>
      <p:sp>
        <p:nvSpPr>
          <p:cNvPr id="9" name="Прямоугольник 8"/>
          <p:cNvSpPr/>
          <p:nvPr userDrawn="1"/>
        </p:nvSpPr>
        <p:spPr bwMode="auto">
          <a:xfrm>
            <a:off x="15718247" y="5602371"/>
            <a:ext cx="4294446" cy="2198798"/>
          </a:xfrm>
          <a:prstGeom prst="rect">
            <a:avLst/>
          </a:prstGeom>
        </p:spPr>
        <p:txBody>
          <a:bodyPr>
            <a:noAutofit/>
          </a:bodyPr>
          <a:lstStyle/>
          <a:p>
            <a:pPr marL="302438" marR="0" lvl="0" indent="-302438" algn="l" defTabSz="1697066">
              <a:lnSpc>
                <a:spcPct val="120000"/>
              </a:lnSpc>
              <a:spcBef>
                <a:spcPts val="1058"/>
              </a:spcBef>
              <a:spcAft>
                <a:spcPts val="0"/>
              </a:spcAft>
              <a:buClr>
                <a:srgbClr val="0038FF"/>
              </a:buClr>
              <a:buSzPct val="100000"/>
              <a:buFont typeface="Arial"/>
              <a:buChar char="•"/>
              <a:defRPr/>
            </a:pPr>
            <a:endParaRPr lang="ru-RU" sz="1750" b="0" i="0" u="none" strike="noStrike" cap="none" spc="0">
              <a:ln>
                <a:noFill/>
              </a:ln>
              <a:solidFill>
                <a:srgbClr val="000000"/>
              </a:solidFill>
              <a:latin typeface="TT Norms Pro"/>
              <a:cs typeface="Helvetica Neue"/>
            </a:endParaRPr>
          </a:p>
        </p:txBody>
      </p:sp>
      <p:sp>
        <p:nvSpPr>
          <p:cNvPr id="50" name="Текст 49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1307745" y="545385"/>
            <a:ext cx="10591750" cy="3650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rgbClr val="0039E6"/>
                </a:solidFill>
                <a:latin typeface="TT Norms Pro"/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>
              <a:defRPr/>
            </a:pPr>
            <a:r>
              <a:rPr lang="ru-RU"/>
              <a:t>Отрасль </a:t>
            </a:r>
            <a:r>
              <a:rPr lang="en-US"/>
              <a:t>| </a:t>
            </a:r>
            <a:r>
              <a:rPr lang="ru-RU"/>
              <a:t>Функция бизнеса</a:t>
            </a:r>
            <a:endParaRPr/>
          </a:p>
        </p:txBody>
      </p:sp>
      <p:sp>
        <p:nvSpPr>
          <p:cNvPr id="51" name="Текст 49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1287763" y="2849473"/>
            <a:ext cx="10591750" cy="5832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rgbClr val="0039E6"/>
                </a:solidFill>
                <a:latin typeface="TT Norms Pro Medium"/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>
              <a:defRPr/>
            </a:pPr>
            <a:r>
              <a:rPr lang="ru-RU"/>
              <a:t>Подзаголовок </a:t>
            </a:r>
            <a:r>
              <a:rPr lang="en-US"/>
              <a:t>TT Norms Pro Medium</a:t>
            </a:r>
            <a:endParaRPr lang="ru-RU"/>
          </a:p>
        </p:txBody>
      </p:sp>
      <p:sp>
        <p:nvSpPr>
          <p:cNvPr id="53" name="Текст 49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1287761" y="7459902"/>
            <a:ext cx="10591750" cy="5832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rgbClr val="0039E6"/>
                </a:solidFill>
                <a:latin typeface="TT Norms Pro Medium"/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>
              <a:defRPr/>
            </a:pPr>
            <a:r>
              <a:rPr lang="ru-RU"/>
              <a:t>Подзаголовок </a:t>
            </a:r>
            <a:r>
              <a:rPr lang="en-US"/>
              <a:t>TT Norms Pro Medium</a:t>
            </a:r>
            <a:r>
              <a:rPr lang="ru-RU"/>
              <a:t>. Ниже — схема</a:t>
            </a:r>
            <a:endParaRPr/>
          </a:p>
        </p:txBody>
      </p:sp>
      <p:sp>
        <p:nvSpPr>
          <p:cNvPr id="56" name="Текст 55"/>
          <p:cNvSpPr>
            <a:spLocks noGrp="1"/>
          </p:cNvSpPr>
          <p:nvPr>
            <p:ph type="body" sz="quarter" idx="15" hasCustomPrompt="1"/>
          </p:nvPr>
        </p:nvSpPr>
        <p:spPr bwMode="auto">
          <a:xfrm>
            <a:off x="1287758" y="3468226"/>
            <a:ext cx="12623800" cy="289877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2200">
                <a:solidFill>
                  <a:schemeClr val="tx2"/>
                </a:solidFill>
                <a:latin typeface="TT Norms Pro"/>
              </a:defRPr>
            </a:lvl1pPr>
            <a:lvl2pPr marL="914400" indent="0">
              <a:buNone/>
              <a:defRPr sz="2200">
                <a:solidFill>
                  <a:schemeClr val="tx2"/>
                </a:solidFill>
              </a:defRPr>
            </a:lvl2pPr>
            <a:lvl3pPr marL="1828800" indent="0">
              <a:buNone/>
              <a:defRPr sz="2200">
                <a:solidFill>
                  <a:schemeClr val="tx2"/>
                </a:solidFill>
              </a:defRPr>
            </a:lvl3pPr>
            <a:lvl4pPr marL="2743200" indent="0">
              <a:buNone/>
              <a:defRPr sz="2200">
                <a:solidFill>
                  <a:schemeClr val="tx2"/>
                </a:solidFill>
              </a:defRPr>
            </a:lvl4pPr>
            <a:lvl5pPr marL="3657600" indent="0">
              <a:buNone/>
              <a:defRPr sz="2200">
                <a:solidFill>
                  <a:schemeClr val="tx2"/>
                </a:solidFill>
              </a:defRPr>
            </a:lvl5pPr>
          </a:lstStyle>
          <a:p>
            <a:pPr lvl="0">
              <a:defRPr/>
            </a:pPr>
            <a:r>
              <a:rPr lang="ru-RU"/>
              <a:t>Описание проблемы/задачи в несколько абзацев шрифтом </a:t>
            </a:r>
            <a:r>
              <a:rPr lang="en-US"/>
              <a:t>TT Norms Pro Regular</a:t>
            </a:r>
            <a:endParaRPr lang="ru-RU"/>
          </a:p>
        </p:txBody>
      </p:sp>
      <p:sp>
        <p:nvSpPr>
          <p:cNvPr id="57" name="Текст 55"/>
          <p:cNvSpPr>
            <a:spLocks noGrp="1"/>
          </p:cNvSpPr>
          <p:nvPr>
            <p:ph type="body" sz="quarter" idx="16" hasCustomPrompt="1"/>
          </p:nvPr>
        </p:nvSpPr>
        <p:spPr bwMode="auto">
          <a:xfrm>
            <a:off x="15770611" y="3630344"/>
            <a:ext cx="7394194" cy="123056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2200">
                <a:solidFill>
                  <a:schemeClr val="tx2"/>
                </a:solidFill>
                <a:latin typeface="TT Norms Pro"/>
              </a:defRPr>
            </a:lvl1pPr>
            <a:lvl2pPr marL="914400" indent="0">
              <a:buNone/>
              <a:defRPr sz="2200">
                <a:solidFill>
                  <a:schemeClr val="tx2"/>
                </a:solidFill>
              </a:defRPr>
            </a:lvl2pPr>
            <a:lvl3pPr marL="1828800" indent="0">
              <a:buNone/>
              <a:defRPr sz="2200">
                <a:solidFill>
                  <a:schemeClr val="tx2"/>
                </a:solidFill>
              </a:defRPr>
            </a:lvl3pPr>
            <a:lvl4pPr marL="2743200" indent="0">
              <a:buNone/>
              <a:defRPr sz="2200">
                <a:solidFill>
                  <a:schemeClr val="tx2"/>
                </a:solidFill>
              </a:defRPr>
            </a:lvl4pPr>
            <a:lvl5pPr marL="3657600" indent="0">
              <a:buNone/>
              <a:defRPr sz="2200">
                <a:solidFill>
                  <a:schemeClr val="tx2"/>
                </a:solidFill>
              </a:defRPr>
            </a:lvl5pPr>
          </a:lstStyle>
          <a:p>
            <a:pPr lvl="0">
              <a:defRPr/>
            </a:pPr>
            <a:r>
              <a:rPr lang="ru-RU"/>
              <a:t>Краткий вывод шрифтом </a:t>
            </a:r>
            <a:r>
              <a:rPr lang="en-US"/>
              <a:t>TT Norms Pro Regular</a:t>
            </a:r>
            <a:endParaRPr lang="ru-RU"/>
          </a:p>
        </p:txBody>
      </p:sp>
      <p:sp>
        <p:nvSpPr>
          <p:cNvPr id="61" name="Текст 60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15766647" y="5225430"/>
            <a:ext cx="2479674" cy="74146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>
                <a:solidFill>
                  <a:srgbClr val="0039E6"/>
                </a:solidFill>
                <a:latin typeface="TT Norms Pro Medium"/>
              </a:defRPr>
            </a:lvl1pPr>
            <a:lvl2pPr>
              <a:defRPr sz="3600">
                <a:latin typeface="+mj-lt"/>
              </a:defRPr>
            </a:lvl2pPr>
            <a:lvl3pPr>
              <a:defRPr sz="3600">
                <a:latin typeface="+mj-lt"/>
              </a:defRPr>
            </a:lvl3pPr>
            <a:lvl4pPr>
              <a:defRPr sz="3600">
                <a:latin typeface="+mj-lt"/>
              </a:defRPr>
            </a:lvl4pPr>
            <a:lvl5pPr>
              <a:defRPr sz="3600">
                <a:latin typeface="+mj-lt"/>
              </a:defRPr>
            </a:lvl5pPr>
          </a:lstStyle>
          <a:p>
            <a:pPr lvl="0">
              <a:defRPr/>
            </a:pPr>
            <a:r>
              <a:rPr lang="ru-RU"/>
              <a:t>10 ед.</a:t>
            </a:r>
            <a:endParaRPr/>
          </a:p>
        </p:txBody>
      </p:sp>
      <p:sp>
        <p:nvSpPr>
          <p:cNvPr id="62" name="Текст 60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20101407" y="5223796"/>
            <a:ext cx="2479674" cy="74146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>
                <a:solidFill>
                  <a:srgbClr val="0039E6"/>
                </a:solidFill>
                <a:latin typeface="TT Norms Pro Medium"/>
              </a:defRPr>
            </a:lvl1pPr>
            <a:lvl2pPr>
              <a:defRPr sz="3600">
                <a:latin typeface="+mj-lt"/>
              </a:defRPr>
            </a:lvl2pPr>
            <a:lvl3pPr>
              <a:defRPr sz="3600">
                <a:latin typeface="+mj-lt"/>
              </a:defRPr>
            </a:lvl3pPr>
            <a:lvl4pPr>
              <a:defRPr sz="3600">
                <a:latin typeface="+mj-lt"/>
              </a:defRPr>
            </a:lvl4pPr>
            <a:lvl5pPr>
              <a:defRPr sz="3600">
                <a:latin typeface="+mj-lt"/>
              </a:defRPr>
            </a:lvl5pPr>
          </a:lstStyle>
          <a:p>
            <a:pPr lvl="0">
              <a:defRPr/>
            </a:pPr>
            <a:r>
              <a:rPr lang="ru-RU"/>
              <a:t>5 ед.</a:t>
            </a:r>
            <a:endParaRPr/>
          </a:p>
        </p:txBody>
      </p:sp>
      <p:sp>
        <p:nvSpPr>
          <p:cNvPr id="63" name="Текст 55"/>
          <p:cNvSpPr>
            <a:spLocks noGrp="1"/>
          </p:cNvSpPr>
          <p:nvPr>
            <p:ph type="body" sz="quarter" idx="19" hasCustomPrompt="1"/>
          </p:nvPr>
        </p:nvSpPr>
        <p:spPr bwMode="auto">
          <a:xfrm>
            <a:off x="15766647" y="6004570"/>
            <a:ext cx="3447290" cy="95064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2100">
                <a:solidFill>
                  <a:schemeClr val="bg2">
                    <a:lumMod val="50000"/>
                  </a:schemeClr>
                </a:solidFill>
                <a:latin typeface="TT Norms Pro"/>
              </a:defRPr>
            </a:lvl1pPr>
            <a:lvl2pPr marL="914400" indent="0">
              <a:buNone/>
              <a:defRPr sz="2200">
                <a:solidFill>
                  <a:schemeClr val="tx2"/>
                </a:solidFill>
              </a:defRPr>
            </a:lvl2pPr>
            <a:lvl3pPr marL="1828800" indent="0">
              <a:buNone/>
              <a:defRPr sz="2200">
                <a:solidFill>
                  <a:schemeClr val="tx2"/>
                </a:solidFill>
              </a:defRPr>
            </a:lvl3pPr>
            <a:lvl4pPr marL="2743200" indent="0">
              <a:buNone/>
              <a:defRPr sz="2200">
                <a:solidFill>
                  <a:schemeClr val="tx2"/>
                </a:solidFill>
              </a:defRPr>
            </a:lvl4pPr>
            <a:lvl5pPr marL="3657600" indent="0">
              <a:buNone/>
              <a:defRPr sz="2200">
                <a:solidFill>
                  <a:schemeClr val="tx2"/>
                </a:solidFill>
              </a:defRPr>
            </a:lvl5pPr>
          </a:lstStyle>
          <a:p>
            <a:pPr lvl="0">
              <a:defRPr/>
            </a:pPr>
            <a:r>
              <a:rPr lang="ru-RU"/>
              <a:t>Описание показателя в две строки</a:t>
            </a:r>
            <a:endParaRPr/>
          </a:p>
        </p:txBody>
      </p:sp>
      <p:sp>
        <p:nvSpPr>
          <p:cNvPr id="64" name="Текст 55"/>
          <p:cNvSpPr>
            <a:spLocks noGrp="1"/>
          </p:cNvSpPr>
          <p:nvPr>
            <p:ph type="body" sz="quarter" idx="20" hasCustomPrompt="1"/>
          </p:nvPr>
        </p:nvSpPr>
        <p:spPr bwMode="auto">
          <a:xfrm>
            <a:off x="20101407" y="5994728"/>
            <a:ext cx="3447290" cy="95064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2100">
                <a:solidFill>
                  <a:schemeClr val="bg2">
                    <a:lumMod val="50000"/>
                  </a:schemeClr>
                </a:solidFill>
                <a:latin typeface="TT Norms Pro"/>
              </a:defRPr>
            </a:lvl1pPr>
            <a:lvl2pPr marL="914400" indent="0">
              <a:buNone/>
              <a:defRPr sz="2200">
                <a:solidFill>
                  <a:schemeClr val="tx2"/>
                </a:solidFill>
              </a:defRPr>
            </a:lvl2pPr>
            <a:lvl3pPr marL="1828800" indent="0">
              <a:buNone/>
              <a:defRPr sz="2200">
                <a:solidFill>
                  <a:schemeClr val="tx2"/>
                </a:solidFill>
              </a:defRPr>
            </a:lvl3pPr>
            <a:lvl4pPr marL="2743200" indent="0">
              <a:buNone/>
              <a:defRPr sz="2200">
                <a:solidFill>
                  <a:schemeClr val="tx2"/>
                </a:solidFill>
              </a:defRPr>
            </a:lvl4pPr>
            <a:lvl5pPr marL="3657600" indent="0">
              <a:buNone/>
              <a:defRPr sz="2200">
                <a:solidFill>
                  <a:schemeClr val="tx2"/>
                </a:solidFill>
              </a:defRPr>
            </a:lvl5pPr>
          </a:lstStyle>
          <a:p>
            <a:pPr lvl="0">
              <a:defRPr/>
            </a:pPr>
            <a:r>
              <a:rPr lang="ru-RU"/>
              <a:t>Описание показателя в две строки</a:t>
            </a:r>
            <a:endParaRPr/>
          </a:p>
        </p:txBody>
      </p:sp>
      <p:sp>
        <p:nvSpPr>
          <p:cNvPr id="23" name="Текст 55"/>
          <p:cNvSpPr>
            <a:spLocks noGrp="1"/>
          </p:cNvSpPr>
          <p:nvPr>
            <p:ph type="body" sz="quarter" idx="29" hasCustomPrompt="1"/>
          </p:nvPr>
        </p:nvSpPr>
        <p:spPr bwMode="auto">
          <a:xfrm>
            <a:off x="1287758" y="8043142"/>
            <a:ext cx="12623800" cy="289877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2200">
                <a:solidFill>
                  <a:schemeClr val="tx2"/>
                </a:solidFill>
                <a:latin typeface="TT Norms Pro"/>
              </a:defRPr>
            </a:lvl1pPr>
            <a:lvl2pPr marL="914400" indent="0">
              <a:buNone/>
              <a:defRPr sz="2200">
                <a:solidFill>
                  <a:schemeClr val="tx2"/>
                </a:solidFill>
              </a:defRPr>
            </a:lvl2pPr>
            <a:lvl3pPr marL="1828800" indent="0">
              <a:buNone/>
              <a:defRPr sz="2200">
                <a:solidFill>
                  <a:schemeClr val="tx2"/>
                </a:solidFill>
              </a:defRPr>
            </a:lvl3pPr>
            <a:lvl4pPr marL="2743200" indent="0">
              <a:buNone/>
              <a:defRPr sz="2200">
                <a:solidFill>
                  <a:schemeClr val="tx2"/>
                </a:solidFill>
              </a:defRPr>
            </a:lvl4pPr>
            <a:lvl5pPr marL="3657600" indent="0">
              <a:buNone/>
              <a:defRPr sz="2200">
                <a:solidFill>
                  <a:schemeClr val="tx2"/>
                </a:solidFill>
              </a:defRPr>
            </a:lvl5pPr>
          </a:lstStyle>
          <a:p>
            <a:pPr lvl="0">
              <a:defRPr/>
            </a:pPr>
            <a:r>
              <a:rPr lang="ru-RU"/>
              <a:t>Описание решения (при отсутствии схемы), либо удалить и вставить схему</a:t>
            </a:r>
            <a:endParaRPr/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30" hasCustomPrompt="1"/>
          </p:nvPr>
        </p:nvSpPr>
        <p:spPr bwMode="auto">
          <a:xfrm>
            <a:off x="15116176" y="7708861"/>
            <a:ext cx="9267824" cy="39687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ru-RU"/>
              <a:t>Место для фото</a:t>
            </a:r>
            <a:endParaRPr/>
          </a:p>
        </p:txBody>
      </p:sp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1312190" y="12162860"/>
            <a:ext cx="2282396" cy="61431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5_Заголовок и пусто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Уровень текста 1…"/>
          <p:cNvSpPr txBox="1">
            <a:spLocks noGrp="1"/>
          </p:cNvSpPr>
          <p:nvPr>
            <p:ph type="body" sz="half" idx="1" hasCustomPrompt="1"/>
          </p:nvPr>
        </p:nvSpPr>
        <p:spPr bwMode="auto">
          <a:xfrm>
            <a:off x="1302751" y="4425246"/>
            <a:ext cx="10512254" cy="611441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2800" b="0" i="0">
                <a:latin typeface="TT Norms Pro"/>
              </a:defRPr>
            </a:lvl1pPr>
            <a:lvl2pPr marL="609584" indent="0">
              <a:buNone/>
              <a:defRPr>
                <a:latin typeface="Montserrat"/>
              </a:defRPr>
            </a:lvl2pPr>
            <a:lvl3pPr marL="1219170" indent="0">
              <a:buNone/>
              <a:defRPr>
                <a:latin typeface="Montserrat"/>
              </a:defRPr>
            </a:lvl3pPr>
            <a:lvl4pPr marL="1828754" indent="0">
              <a:buNone/>
              <a:defRPr>
                <a:latin typeface="Montserrat"/>
              </a:defRPr>
            </a:lvl4pPr>
            <a:lvl5pPr marL="2438340" indent="0">
              <a:buNone/>
              <a:defRPr>
                <a:latin typeface="Montserrat"/>
              </a:defRPr>
            </a:lvl5pPr>
          </a:lstStyle>
          <a:p>
            <a:pPr>
              <a:defRPr/>
            </a:pPr>
            <a:r>
              <a:rPr lang="ru-RU"/>
              <a:t>Змейка Рубика — головоломка, придуманная Эрнё Рубиком, представляющая собой 24 шарнирно соединённые между собой призмы в прямоугольном сечении. Задача состоит в сборке различного рода геометрических фигур, животных и прочих ассоциативных вещей. Очень хорошо развивает пространственное мышление. Из простого конструктора можно собрать огромное число разнообразных фигур, подобно тому, как в PIX Robotics пользователь собирает своего робота.</a:t>
            </a:r>
            <a:endParaRPr/>
          </a:p>
          <a:p>
            <a:pPr>
              <a:defRPr/>
            </a:pPr>
            <a:endParaRPr/>
          </a:p>
        </p:txBody>
      </p:sp>
      <p:sp>
        <p:nvSpPr>
          <p:cNvPr id="8" name="Заголовок слайда"/>
          <p:cNvSpPr txBox="1">
            <a:spLocks noGrp="1"/>
          </p:cNvSpPr>
          <p:nvPr>
            <p:ph type="title" hasCustomPrompt="1"/>
          </p:nvPr>
        </p:nvSpPr>
        <p:spPr bwMode="auto">
          <a:xfrm>
            <a:off x="1296054" y="863769"/>
            <a:ext cx="10910136" cy="164551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800" b="0" i="0">
                <a:latin typeface="TT Norms Pro Medium"/>
              </a:defRPr>
            </a:lvl1pPr>
          </a:lstStyle>
          <a:p>
            <a:pPr>
              <a:defRPr/>
            </a:pPr>
            <a:r>
              <a:t>Заголовок слайда</a:t>
            </a:r>
            <a:r>
              <a:rPr lang="en-US"/>
              <a:t> </a:t>
            </a:r>
            <a:br>
              <a:rPr lang="ru-RU"/>
            </a:br>
            <a:r>
              <a:rPr lang="ru-RU"/>
              <a:t>с текстом в одну колонку</a:t>
            </a:r>
            <a:endParaRPr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1312190" y="12162860"/>
            <a:ext cx="2282396" cy="61431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9_Пусто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1312190" y="12162860"/>
            <a:ext cx="2282396" cy="61431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6_Пустой с заголовокм ">
    <p:bg>
      <p:bgPr>
        <a:solidFill>
          <a:srgbClr val="0039E6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слайда"/>
          <p:cNvSpPr txBox="1">
            <a:spLocks noGrp="1"/>
          </p:cNvSpPr>
          <p:nvPr>
            <p:ph type="title" hasCustomPrompt="1"/>
          </p:nvPr>
        </p:nvSpPr>
        <p:spPr bwMode="auto">
          <a:xfrm>
            <a:off x="1302751" y="882747"/>
            <a:ext cx="11091314" cy="143509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800" b="0" i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r>
              <a:t>Заголовок слайда</a:t>
            </a:r>
            <a:r>
              <a:rPr lang="en-US"/>
              <a:t> </a:t>
            </a:r>
            <a:endParaRPr/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1302751" y="12165040"/>
            <a:ext cx="2271486" cy="61137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Заголовок, текст и цифры">
    <p:bg>
      <p:bgPr>
        <a:solidFill>
          <a:srgbClr val="0039E6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3" name="Уровень текста 1…"/>
          <p:cNvSpPr txBox="1">
            <a:spLocks noGrp="1"/>
          </p:cNvSpPr>
          <p:nvPr>
            <p:ph type="body" sz="half" idx="1" hasCustomPrompt="1"/>
          </p:nvPr>
        </p:nvSpPr>
        <p:spPr bwMode="auto">
          <a:xfrm>
            <a:off x="1296054" y="3977680"/>
            <a:ext cx="11100404" cy="72008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1828754">
              <a:lnSpc>
                <a:spcPct val="150000"/>
              </a:lnSpc>
              <a:spcBef>
                <a:spcPts val="3376"/>
              </a:spcBef>
              <a:spcAft>
                <a:spcPts val="0"/>
              </a:spcAft>
              <a:buClrTx/>
              <a:buSzPct val="123000"/>
              <a:buFontTx/>
              <a:buNone/>
              <a:defRPr sz="2800" b="0" i="0">
                <a:solidFill>
                  <a:schemeClr val="bg1"/>
                </a:solidFill>
                <a:latin typeface="TT Norms Pro"/>
              </a:defRPr>
            </a:lvl1pPr>
            <a:lvl2pPr marL="457200" indent="0">
              <a:buNone/>
              <a:defRPr sz="1800" b="0" i="0">
                <a:solidFill>
                  <a:schemeClr val="bg1"/>
                </a:solidFill>
                <a:latin typeface="Montserrat"/>
              </a:defRPr>
            </a:lvl2pPr>
            <a:lvl3pPr marL="914400" indent="0">
              <a:buNone/>
              <a:defRPr sz="1800" b="0" i="0">
                <a:solidFill>
                  <a:schemeClr val="bg1"/>
                </a:solidFill>
                <a:latin typeface="Montserrat"/>
              </a:defRPr>
            </a:lvl3pPr>
            <a:lvl4pPr marL="1371600" indent="0">
              <a:buNone/>
              <a:defRPr sz="1800" b="0" i="0">
                <a:solidFill>
                  <a:schemeClr val="bg1"/>
                </a:solidFill>
                <a:latin typeface="Montserrat"/>
              </a:defRPr>
            </a:lvl4pPr>
            <a:lvl5pPr marL="1828800" indent="0">
              <a:buNone/>
              <a:defRPr sz="1800" b="0" i="0">
                <a:solidFill>
                  <a:schemeClr val="bg1"/>
                </a:solidFill>
                <a:latin typeface="Montserrat"/>
              </a:defRPr>
            </a:lvl5pPr>
          </a:lstStyle>
          <a:p>
            <a:pPr>
              <a:defRPr/>
            </a:pPr>
            <a:r>
              <a:rPr lang="ru-RU"/>
              <a:t>Змейка Рубика — головоломка, придуманная Эрнё Рубиком, представляющая собой 24 шарнирно соединённые между собой призмы в прямоугольном сечении. Задача состоит в сборке различного рода геометрических фигур, животных и прочих ассоциативных вещей. Очень хорошо развивает пространственное мышление. Из простого конструктора можно собрать огромное число разнообразных фигур, подобно тому, как в </a:t>
            </a:r>
            <a:r>
              <a:rPr lang="en"/>
              <a:t>PIX Robotics </a:t>
            </a:r>
            <a:r>
              <a:rPr lang="ru-RU"/>
              <a:t>пользователь собирает своего робота.</a:t>
            </a:r>
            <a:endParaRPr/>
          </a:p>
        </p:txBody>
      </p:sp>
      <p:sp>
        <p:nvSpPr>
          <p:cNvPr id="24" name="Уровень текста 1…"/>
          <p:cNvSpPr txBox="1">
            <a:spLocks noGrp="1"/>
          </p:cNvSpPr>
          <p:nvPr>
            <p:ph type="body" sz="half" idx="10" hasCustomPrompt="1"/>
          </p:nvPr>
        </p:nvSpPr>
        <p:spPr bwMode="auto">
          <a:xfrm>
            <a:off x="16080432" y="5829300"/>
            <a:ext cx="4993104" cy="1028700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1828754">
              <a:lnSpc>
                <a:spcPct val="100000"/>
              </a:lnSpc>
              <a:spcBef>
                <a:spcPts val="3376"/>
              </a:spcBef>
              <a:spcAft>
                <a:spcPts val="0"/>
              </a:spcAft>
              <a:buClrTx/>
              <a:buSzPct val="123000"/>
              <a:buFontTx/>
              <a:buNone/>
              <a:defRPr sz="3200" b="0" i="0">
                <a:solidFill>
                  <a:schemeClr val="bg1"/>
                </a:solidFill>
                <a:latin typeface="TT Norms Pro"/>
              </a:defRPr>
            </a:lvl1pPr>
            <a:lvl2pPr marL="457200" indent="0">
              <a:buNone/>
              <a:defRPr sz="1800" b="0" i="0">
                <a:solidFill>
                  <a:schemeClr val="bg1"/>
                </a:solidFill>
                <a:latin typeface="Montserrat"/>
              </a:defRPr>
            </a:lvl2pPr>
            <a:lvl3pPr marL="914400" indent="0">
              <a:buNone/>
              <a:defRPr sz="1800" b="0" i="0">
                <a:solidFill>
                  <a:schemeClr val="bg1"/>
                </a:solidFill>
                <a:latin typeface="Montserrat"/>
              </a:defRPr>
            </a:lvl3pPr>
            <a:lvl4pPr marL="1371600" indent="0">
              <a:buNone/>
              <a:defRPr sz="1800" b="0" i="0">
                <a:solidFill>
                  <a:schemeClr val="bg1"/>
                </a:solidFill>
                <a:latin typeface="Montserrat"/>
              </a:defRPr>
            </a:lvl4pPr>
            <a:lvl5pPr marL="1828800" indent="0">
              <a:buNone/>
              <a:defRPr sz="1800" b="0" i="0">
                <a:solidFill>
                  <a:schemeClr val="bg1"/>
                </a:solidFill>
                <a:latin typeface="Montserrat"/>
              </a:defRPr>
            </a:lvl5pPr>
          </a:lstStyle>
          <a:p>
            <a:pPr>
              <a:defRPr/>
            </a:pPr>
            <a:r>
              <a:rPr lang="ru-RU"/>
              <a:t>привлекли клиентов за 2022 год</a:t>
            </a:r>
            <a:endParaRPr/>
          </a:p>
        </p:txBody>
      </p:sp>
      <p:sp>
        <p:nvSpPr>
          <p:cNvPr id="25" name="Уровень текста 1…"/>
          <p:cNvSpPr txBox="1">
            <a:spLocks noGrp="1"/>
          </p:cNvSpPr>
          <p:nvPr>
            <p:ph type="body" sz="half" idx="11" hasCustomPrompt="1"/>
          </p:nvPr>
        </p:nvSpPr>
        <p:spPr bwMode="auto">
          <a:xfrm>
            <a:off x="16080432" y="10149780"/>
            <a:ext cx="4993104" cy="1028700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1828754">
              <a:lnSpc>
                <a:spcPct val="100000"/>
              </a:lnSpc>
              <a:spcBef>
                <a:spcPts val="3376"/>
              </a:spcBef>
              <a:spcAft>
                <a:spcPts val="0"/>
              </a:spcAft>
              <a:buClrTx/>
              <a:buSzPct val="123000"/>
              <a:buFontTx/>
              <a:buNone/>
              <a:defRPr sz="3200" b="0" i="0">
                <a:solidFill>
                  <a:schemeClr val="bg1"/>
                </a:solidFill>
                <a:latin typeface="TT Norms Pro"/>
              </a:defRPr>
            </a:lvl1pPr>
            <a:lvl2pPr marL="457200" indent="0">
              <a:buNone/>
              <a:defRPr sz="1800" b="0" i="0">
                <a:solidFill>
                  <a:schemeClr val="bg1"/>
                </a:solidFill>
                <a:latin typeface="Montserrat"/>
              </a:defRPr>
            </a:lvl2pPr>
            <a:lvl3pPr marL="914400" indent="0">
              <a:buNone/>
              <a:defRPr sz="1800" b="0" i="0">
                <a:solidFill>
                  <a:schemeClr val="bg1"/>
                </a:solidFill>
                <a:latin typeface="Montserrat"/>
              </a:defRPr>
            </a:lvl3pPr>
            <a:lvl4pPr marL="1371600" indent="0">
              <a:buNone/>
              <a:defRPr sz="1800" b="0" i="0">
                <a:solidFill>
                  <a:schemeClr val="bg1"/>
                </a:solidFill>
                <a:latin typeface="Montserrat"/>
              </a:defRPr>
            </a:lvl4pPr>
            <a:lvl5pPr marL="1828800" indent="0">
              <a:buNone/>
              <a:defRPr sz="1800" b="0" i="0">
                <a:solidFill>
                  <a:schemeClr val="bg1"/>
                </a:solidFill>
                <a:latin typeface="Montserrat"/>
              </a:defRPr>
            </a:lvl5pPr>
          </a:lstStyle>
          <a:p>
            <a:pPr>
              <a:defRPr/>
            </a:pPr>
            <a:r>
              <a:rPr lang="ru-RU"/>
              <a:t>времени сэкономили автоматизацией</a:t>
            </a:r>
            <a:endParaRPr/>
          </a:p>
        </p:txBody>
      </p:sp>
      <p:sp>
        <p:nvSpPr>
          <p:cNvPr id="26" name="Уровень текста 1…"/>
          <p:cNvSpPr txBox="1">
            <a:spLocks noGrp="1"/>
          </p:cNvSpPr>
          <p:nvPr>
            <p:ph type="body" sz="half" idx="12" hasCustomPrompt="1"/>
          </p:nvPr>
        </p:nvSpPr>
        <p:spPr bwMode="auto">
          <a:xfrm>
            <a:off x="16080432" y="7987728"/>
            <a:ext cx="5305048" cy="1750592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182875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Pct val="123000"/>
              <a:buFontTx/>
              <a:buNone/>
              <a:defRPr sz="15000" b="0" i="0">
                <a:solidFill>
                  <a:schemeClr val="bg1"/>
                </a:solidFill>
                <a:latin typeface="TT Norms Pro Medium"/>
              </a:defRPr>
            </a:lvl1pPr>
            <a:lvl2pPr marL="457200" indent="0">
              <a:buNone/>
              <a:defRPr sz="1800" b="0" i="0">
                <a:solidFill>
                  <a:schemeClr val="bg1"/>
                </a:solidFill>
                <a:latin typeface="Montserrat"/>
              </a:defRPr>
            </a:lvl2pPr>
            <a:lvl3pPr marL="914400" indent="0">
              <a:buNone/>
              <a:defRPr sz="1800" b="0" i="0">
                <a:solidFill>
                  <a:schemeClr val="bg1"/>
                </a:solidFill>
                <a:latin typeface="Montserrat"/>
              </a:defRPr>
            </a:lvl3pPr>
            <a:lvl4pPr marL="1371600" indent="0">
              <a:buNone/>
              <a:defRPr sz="1800" b="0" i="0">
                <a:solidFill>
                  <a:schemeClr val="bg1"/>
                </a:solidFill>
                <a:latin typeface="Montserrat"/>
              </a:defRPr>
            </a:lvl4pPr>
            <a:lvl5pPr marL="1828800" indent="0">
              <a:buNone/>
              <a:defRPr sz="1800" b="0" i="0">
                <a:solidFill>
                  <a:schemeClr val="bg1"/>
                </a:solidFill>
                <a:latin typeface="Montserrat"/>
              </a:defRPr>
            </a:lvl5pPr>
          </a:lstStyle>
          <a:p>
            <a:pPr>
              <a:defRPr/>
            </a:pPr>
            <a:r>
              <a:rPr lang="ru-RU"/>
              <a:t>75</a:t>
            </a:r>
            <a:r>
              <a:rPr lang="en-US"/>
              <a:t>%</a:t>
            </a:r>
            <a:endParaRPr lang="ru-RU"/>
          </a:p>
        </p:txBody>
      </p:sp>
      <p:sp>
        <p:nvSpPr>
          <p:cNvPr id="27" name="Уровень текста 1…"/>
          <p:cNvSpPr txBox="1">
            <a:spLocks noGrp="1"/>
          </p:cNvSpPr>
          <p:nvPr>
            <p:ph type="body" sz="half" idx="13" hasCustomPrompt="1"/>
          </p:nvPr>
        </p:nvSpPr>
        <p:spPr bwMode="auto">
          <a:xfrm>
            <a:off x="16080432" y="3667248"/>
            <a:ext cx="6181600" cy="1750592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182875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Pct val="123000"/>
              <a:buFontTx/>
              <a:buNone/>
              <a:defRPr sz="15000" b="0" i="0">
                <a:solidFill>
                  <a:schemeClr val="bg1"/>
                </a:solidFill>
                <a:latin typeface="TT Norms Pro Medium"/>
              </a:defRPr>
            </a:lvl1pPr>
            <a:lvl2pPr marL="457200" indent="0">
              <a:buNone/>
              <a:defRPr sz="1800" b="0" i="0">
                <a:solidFill>
                  <a:schemeClr val="bg1"/>
                </a:solidFill>
                <a:latin typeface="Montserrat"/>
              </a:defRPr>
            </a:lvl2pPr>
            <a:lvl3pPr marL="914400" indent="0">
              <a:buNone/>
              <a:defRPr sz="1800" b="0" i="0">
                <a:solidFill>
                  <a:schemeClr val="bg1"/>
                </a:solidFill>
                <a:latin typeface="Montserrat"/>
              </a:defRPr>
            </a:lvl3pPr>
            <a:lvl4pPr marL="1371600" indent="0">
              <a:buNone/>
              <a:defRPr sz="1800" b="0" i="0">
                <a:solidFill>
                  <a:schemeClr val="bg1"/>
                </a:solidFill>
                <a:latin typeface="Montserrat"/>
              </a:defRPr>
            </a:lvl4pPr>
            <a:lvl5pPr marL="1828800" indent="0">
              <a:buNone/>
              <a:defRPr sz="1800" b="0" i="0">
                <a:solidFill>
                  <a:schemeClr val="bg1"/>
                </a:solidFill>
                <a:latin typeface="Montserrat"/>
              </a:defRPr>
            </a:lvl5pPr>
          </a:lstStyle>
          <a:p>
            <a:pPr>
              <a:defRPr/>
            </a:pPr>
            <a:r>
              <a:rPr lang="en-US"/>
              <a:t>9 450</a:t>
            </a:r>
            <a:endParaRPr lang="ru-RU"/>
          </a:p>
        </p:txBody>
      </p:sp>
      <p:sp>
        <p:nvSpPr>
          <p:cNvPr id="10" name="Заголовок слайда"/>
          <p:cNvSpPr txBox="1">
            <a:spLocks noGrp="1"/>
          </p:cNvSpPr>
          <p:nvPr>
            <p:ph type="title" hasCustomPrompt="1"/>
          </p:nvPr>
        </p:nvSpPr>
        <p:spPr bwMode="auto">
          <a:xfrm>
            <a:off x="1302751" y="882747"/>
            <a:ext cx="11091314" cy="143509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800" b="0" i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r>
              <a:t>Заголовок слайда</a:t>
            </a:r>
            <a:r>
              <a:rPr lang="en-US"/>
              <a:t> </a:t>
            </a:r>
            <a:br>
              <a:rPr lang="ru-RU"/>
            </a:br>
            <a:r>
              <a:rPr lang="ru-RU"/>
              <a:t>с текстом и цифрами</a:t>
            </a:r>
            <a:endParaRPr/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1302751" y="12165040"/>
            <a:ext cx="2271486" cy="61137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Заголовок, текст и фото">
    <p:bg>
      <p:bgPr>
        <a:solidFill>
          <a:srgbClr val="0039E6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" name="Уровень текста 1…"/>
          <p:cNvSpPr txBox="1">
            <a:spLocks noGrp="1"/>
          </p:cNvSpPr>
          <p:nvPr>
            <p:ph type="body" sz="half" idx="1" hasCustomPrompt="1"/>
          </p:nvPr>
        </p:nvSpPr>
        <p:spPr bwMode="auto">
          <a:xfrm>
            <a:off x="1254625" y="5417841"/>
            <a:ext cx="10440066" cy="4836694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2438338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Pct val="123000"/>
              <a:buFontTx/>
              <a:buNone/>
              <a:defRPr sz="2800" b="0" i="0">
                <a:solidFill>
                  <a:schemeClr val="bg1"/>
                </a:solidFill>
                <a:latin typeface="+mn-lt"/>
              </a:defRPr>
            </a:lvl1pPr>
            <a:lvl2pPr marL="609600" indent="0">
              <a:buNone/>
              <a:defRPr sz="2400">
                <a:solidFill>
                  <a:schemeClr val="bg1"/>
                </a:solidFill>
                <a:latin typeface="Montserrat"/>
              </a:defRPr>
            </a:lvl2pPr>
            <a:lvl3pPr marL="1219200" indent="0">
              <a:buNone/>
              <a:defRPr sz="2400">
                <a:solidFill>
                  <a:schemeClr val="bg1"/>
                </a:solidFill>
                <a:latin typeface="Montserrat"/>
              </a:defRPr>
            </a:lvl3pPr>
            <a:lvl4pPr marL="1828800" indent="0">
              <a:buNone/>
              <a:defRPr sz="2400">
                <a:solidFill>
                  <a:schemeClr val="bg1"/>
                </a:solidFill>
                <a:latin typeface="Montserrat"/>
              </a:defRPr>
            </a:lvl4pPr>
            <a:lvl5pPr marL="2438400" indent="0">
              <a:buNone/>
              <a:defRPr sz="2400">
                <a:solidFill>
                  <a:schemeClr val="bg1"/>
                </a:solidFill>
                <a:latin typeface="Montserrat"/>
              </a:defRPr>
            </a:lvl5pPr>
          </a:lstStyle>
          <a:p>
            <a:pPr>
              <a:defRPr/>
            </a:pPr>
            <a:r>
              <a:rPr lang="ru-RU"/>
              <a:t>Змейка Рубика — головоломка, придуманная Эрнё Рубиком, представляющая собой 24 шарнирно соединённые между собой призмы в прямоугольном сечении. Задача состоит в сборке различного рода геометрических фигур, животных и прочих ассоциативных вещей. Очень хорошо развивает пространственное мышление. Из простого конструктора можно собрать огромное число разнообразных фигур, подобно тому, как в </a:t>
            </a:r>
            <a:r>
              <a:rPr lang="en"/>
              <a:t>PIX Robotics </a:t>
            </a:r>
            <a:r>
              <a:rPr lang="ru-RU"/>
              <a:t>пользователь собирает своего робота.</a:t>
            </a:r>
            <a:endParaRPr/>
          </a:p>
        </p:txBody>
      </p:sp>
      <p:sp>
        <p:nvSpPr>
          <p:cNvPr id="62" name="660384004_1290x1720.jpg"/>
          <p:cNvSpPr>
            <a:spLocks noGrp="1"/>
          </p:cNvSpPr>
          <p:nvPr>
            <p:ph type="pic" idx="22" hasCustomPrompt="1"/>
          </p:nvPr>
        </p:nvSpPr>
        <p:spPr bwMode="auto">
          <a:xfrm>
            <a:off x="13026091" y="0"/>
            <a:ext cx="11357906" cy="13716000"/>
          </a:xfrm>
          <a:prstGeom prst="rect">
            <a:avLst/>
          </a:prstGeom>
        </p:spPr>
        <p:txBody>
          <a:bodyPr lIns="91439" tIns="45719" rIns="91439" bIns="45719" anchor="ctr">
            <a:noAutofit/>
          </a:bodyPr>
          <a:lstStyle>
            <a:lvl1pPr marL="0" indent="0" algn="ctr">
              <a:buNone/>
              <a:defRPr sz="2800" b="0" i="0">
                <a:latin typeface="Montserrat"/>
              </a:defRPr>
            </a:lvl1pPr>
          </a:lstStyle>
          <a:p>
            <a:pPr>
              <a:defRPr/>
            </a:pPr>
            <a:r>
              <a:rPr lang="ru-RU"/>
              <a:t>Место для фотографии</a:t>
            </a:r>
            <a:endParaRPr/>
          </a:p>
        </p:txBody>
      </p:sp>
      <p:sp>
        <p:nvSpPr>
          <p:cNvPr id="63" name="Заголовок слайда"/>
          <p:cNvSpPr txBox="1">
            <a:spLocks noGrp="1"/>
          </p:cNvSpPr>
          <p:nvPr>
            <p:ph type="title" hasCustomPrompt="1"/>
          </p:nvPr>
        </p:nvSpPr>
        <p:spPr bwMode="auto">
          <a:xfrm>
            <a:off x="1302751" y="882747"/>
            <a:ext cx="11091314" cy="143509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800" b="0" i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r>
              <a:t>Заголовок слайда</a:t>
            </a:r>
            <a:r>
              <a:rPr lang="en-US"/>
              <a:t> </a:t>
            </a:r>
            <a:br>
              <a:rPr lang="ru-RU"/>
            </a:br>
            <a:r>
              <a:rPr lang="ru-RU"/>
              <a:t>с текстом и фотографией</a:t>
            </a:r>
            <a:endParaRPr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1302751" y="12165040"/>
            <a:ext cx="2271486" cy="61137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4_Заголовок, текст и фото">
    <p:bg>
      <p:bgPr>
        <a:solidFill>
          <a:srgbClr val="0039E6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" name="Уровень текста 1…"/>
          <p:cNvSpPr txBox="1">
            <a:spLocks noGrp="1"/>
          </p:cNvSpPr>
          <p:nvPr>
            <p:ph type="body" sz="half" idx="1" hasCustomPrompt="1"/>
          </p:nvPr>
        </p:nvSpPr>
        <p:spPr bwMode="auto">
          <a:xfrm>
            <a:off x="1254625" y="5417841"/>
            <a:ext cx="10440066" cy="4836694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2438338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Pct val="123000"/>
              <a:buFontTx/>
              <a:buNone/>
              <a:defRPr sz="2800" b="0" i="0">
                <a:solidFill>
                  <a:schemeClr val="bg1"/>
                </a:solidFill>
                <a:latin typeface="+mn-lt"/>
              </a:defRPr>
            </a:lvl1pPr>
            <a:lvl2pPr marL="609600" indent="0">
              <a:buNone/>
              <a:defRPr sz="2400">
                <a:solidFill>
                  <a:schemeClr val="bg1"/>
                </a:solidFill>
                <a:latin typeface="Montserrat"/>
              </a:defRPr>
            </a:lvl2pPr>
            <a:lvl3pPr marL="1219200" indent="0">
              <a:buNone/>
              <a:defRPr sz="2400">
                <a:solidFill>
                  <a:schemeClr val="bg1"/>
                </a:solidFill>
                <a:latin typeface="Montserrat"/>
              </a:defRPr>
            </a:lvl3pPr>
            <a:lvl4pPr marL="1828800" indent="0">
              <a:buNone/>
              <a:defRPr sz="2400">
                <a:solidFill>
                  <a:schemeClr val="bg1"/>
                </a:solidFill>
                <a:latin typeface="Montserrat"/>
              </a:defRPr>
            </a:lvl4pPr>
            <a:lvl5pPr marL="2438400" indent="0">
              <a:buNone/>
              <a:defRPr sz="2400">
                <a:solidFill>
                  <a:schemeClr val="bg1"/>
                </a:solidFill>
                <a:latin typeface="Montserrat"/>
              </a:defRPr>
            </a:lvl5pPr>
          </a:lstStyle>
          <a:p>
            <a:pPr>
              <a:defRPr/>
            </a:pPr>
            <a:r>
              <a:rPr lang="ru-RU"/>
              <a:t>Змейка Рубика — головоломка, придуманная Эрнё Рубиком, представляющая собой 24 шарнирно соединённые между собой призмы в прямоугольном сечении. Задача состоит в сборке различного рода геометрических фигур, животных и прочих ассоциативных вещей. Очень хорошо развивает пространственное мышление. Из простого конструктора можно собрать огромное число разнообразных фигур, подобно тому, как в </a:t>
            </a:r>
            <a:r>
              <a:rPr lang="en"/>
              <a:t>PIX Robotics </a:t>
            </a:r>
            <a:r>
              <a:rPr lang="ru-RU"/>
              <a:t>пользователь собирает своего робота.</a:t>
            </a:r>
            <a:endParaRPr/>
          </a:p>
        </p:txBody>
      </p:sp>
      <p:sp>
        <p:nvSpPr>
          <p:cNvPr id="63" name="Заголовок слайда"/>
          <p:cNvSpPr txBox="1">
            <a:spLocks noGrp="1"/>
          </p:cNvSpPr>
          <p:nvPr>
            <p:ph type="title" hasCustomPrompt="1"/>
          </p:nvPr>
        </p:nvSpPr>
        <p:spPr bwMode="auto">
          <a:xfrm>
            <a:off x="1302751" y="882747"/>
            <a:ext cx="11091314" cy="143509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800" b="0" i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r>
              <a:t>Заголовок слайда</a:t>
            </a:r>
            <a:r>
              <a:rPr lang="en-US"/>
              <a:t> </a:t>
            </a:r>
            <a:br>
              <a:rPr lang="ru-RU"/>
            </a:br>
            <a:r>
              <a:rPr lang="ru-RU"/>
              <a:t>с текстом</a:t>
            </a:r>
            <a:endParaRPr/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1302751" y="12165040"/>
            <a:ext cx="2271486" cy="61137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Заголовок с цитатой">
    <p:bg>
      <p:bgPr>
        <a:solidFill>
          <a:srgbClr val="0039E6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" name="Уровень текста 1…"/>
          <p:cNvSpPr txBox="1">
            <a:spLocks noGrp="1"/>
          </p:cNvSpPr>
          <p:nvPr>
            <p:ph type="body" sz="half" idx="1" hasCustomPrompt="1"/>
          </p:nvPr>
        </p:nvSpPr>
        <p:spPr bwMode="auto">
          <a:xfrm>
            <a:off x="9700795" y="4415589"/>
            <a:ext cx="10440066" cy="4836694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2438338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Pct val="123000"/>
              <a:buFontTx/>
              <a:buNone/>
              <a:defRPr sz="2800" b="0" i="0">
                <a:solidFill>
                  <a:schemeClr val="bg1"/>
                </a:solidFill>
                <a:latin typeface="+mn-lt"/>
              </a:defRPr>
            </a:lvl1pPr>
            <a:lvl2pPr marL="609600" indent="0">
              <a:buNone/>
              <a:defRPr sz="2400">
                <a:solidFill>
                  <a:schemeClr val="bg1"/>
                </a:solidFill>
                <a:latin typeface="Montserrat"/>
              </a:defRPr>
            </a:lvl2pPr>
            <a:lvl3pPr marL="1219200" indent="0">
              <a:buNone/>
              <a:defRPr sz="2400">
                <a:solidFill>
                  <a:schemeClr val="bg1"/>
                </a:solidFill>
                <a:latin typeface="Montserrat"/>
              </a:defRPr>
            </a:lvl3pPr>
            <a:lvl4pPr marL="1828800" indent="0">
              <a:buNone/>
              <a:defRPr sz="2400">
                <a:solidFill>
                  <a:schemeClr val="bg1"/>
                </a:solidFill>
                <a:latin typeface="Montserrat"/>
              </a:defRPr>
            </a:lvl4pPr>
            <a:lvl5pPr marL="2438400" indent="0">
              <a:buNone/>
              <a:defRPr sz="2400">
                <a:solidFill>
                  <a:schemeClr val="bg1"/>
                </a:solidFill>
                <a:latin typeface="Montserrat"/>
              </a:defRPr>
            </a:lvl5pPr>
          </a:lstStyle>
          <a:p>
            <a:pPr>
              <a:defRPr/>
            </a:pPr>
            <a:r>
              <a:rPr lang="ru-RU"/>
              <a:t>Змейка Рубика — головоломка, придуманная Эрнё Рубиком, представляющая собой 24 шарнирно соединённые между собой призмы в прямоугольном сечении. Задача состоит в сборке различного рода геометрических фигур, животных и прочих ассоциативных вещей. Очень хорошо развивает пространственное мышление. Из простого конструктора можно собрать огромное число разнообразных фигур, подобно тому, как в </a:t>
            </a:r>
            <a:r>
              <a:rPr lang="en"/>
              <a:t>PIX Robotics </a:t>
            </a:r>
            <a:r>
              <a:rPr lang="ru-RU"/>
              <a:t>пользователь собирает своего робота.</a:t>
            </a:r>
            <a:endParaRPr/>
          </a:p>
        </p:txBody>
      </p:sp>
      <p:sp>
        <p:nvSpPr>
          <p:cNvPr id="63" name="Заголовок слайда"/>
          <p:cNvSpPr txBox="1">
            <a:spLocks noGrp="1"/>
          </p:cNvSpPr>
          <p:nvPr>
            <p:ph type="title" hasCustomPrompt="1"/>
          </p:nvPr>
        </p:nvSpPr>
        <p:spPr bwMode="auto">
          <a:xfrm>
            <a:off x="1302751" y="900681"/>
            <a:ext cx="11091314" cy="1435098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>
              <a:defRPr sz="4800" b="0" i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ru-RU"/>
              <a:t>Слайд с цитатой</a:t>
            </a:r>
            <a:endParaRPr/>
          </a:p>
        </p:txBody>
      </p:sp>
      <p:sp>
        <p:nvSpPr>
          <p:cNvPr id="5" name="Уровень текста 1…"/>
          <p:cNvSpPr txBox="1">
            <a:spLocks noGrp="1"/>
          </p:cNvSpPr>
          <p:nvPr>
            <p:ph type="body" sz="half" idx="10" hasCustomPrompt="1"/>
          </p:nvPr>
        </p:nvSpPr>
        <p:spPr bwMode="auto">
          <a:xfrm>
            <a:off x="9711145" y="9809417"/>
            <a:ext cx="5617086" cy="152433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24383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3000"/>
              <a:buFontTx/>
              <a:buNone/>
              <a:defRPr sz="4000" b="0" i="0">
                <a:solidFill>
                  <a:schemeClr val="bg1"/>
                </a:solidFill>
                <a:latin typeface="+mj-lt"/>
              </a:defRPr>
            </a:lvl1pPr>
            <a:lvl2pPr marL="609600" indent="0">
              <a:buNone/>
              <a:defRPr sz="2400">
                <a:solidFill>
                  <a:schemeClr val="bg1"/>
                </a:solidFill>
                <a:latin typeface="Montserrat"/>
              </a:defRPr>
            </a:lvl2pPr>
            <a:lvl3pPr marL="1219200" indent="0">
              <a:buNone/>
              <a:defRPr sz="2400">
                <a:solidFill>
                  <a:schemeClr val="bg1"/>
                </a:solidFill>
                <a:latin typeface="Montserrat"/>
              </a:defRPr>
            </a:lvl3pPr>
            <a:lvl4pPr marL="1828800" indent="0">
              <a:buNone/>
              <a:defRPr sz="2400">
                <a:solidFill>
                  <a:schemeClr val="bg1"/>
                </a:solidFill>
                <a:latin typeface="Montserrat"/>
              </a:defRPr>
            </a:lvl4pPr>
            <a:lvl5pPr marL="2438400" indent="0">
              <a:buNone/>
              <a:defRPr sz="2400">
                <a:solidFill>
                  <a:schemeClr val="bg1"/>
                </a:solidFill>
                <a:latin typeface="Montserrat"/>
              </a:defRPr>
            </a:lvl5pPr>
          </a:lstStyle>
          <a:p>
            <a:pPr>
              <a:defRPr/>
            </a:pPr>
            <a:r>
              <a:rPr lang="ru-RU"/>
              <a:t>Автор и должность в две строки</a:t>
            </a:r>
            <a:endParaRPr/>
          </a:p>
        </p:txBody>
      </p:sp>
      <p:pic>
        <p:nvPicPr>
          <p:cNvPr id="7" name="Изображение" descr="Изображение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4010186" y="4483563"/>
            <a:ext cx="4869060" cy="2434530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Изображение" descr="Изображение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4010186" y="4483563"/>
            <a:ext cx="4869060" cy="243453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1302751" y="12165040"/>
            <a:ext cx="2271486" cy="61137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Контакты">
    <p:bg>
      <p:bgPr>
        <a:solidFill>
          <a:srgbClr val="0039E6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Треугольник"/>
          <p:cNvSpPr/>
          <p:nvPr/>
        </p:nvSpPr>
        <p:spPr bwMode="auto">
          <a:xfrm>
            <a:off x="1" y="0"/>
            <a:ext cx="24383998" cy="13716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marL="0" marR="0" lvl="0" indent="0" algn="l" defTabSz="825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</a:defRPr>
            </a:pPr>
            <a:endParaRPr sz="3200" b="0" i="0" u="none" strike="noStrike" cap="none" spc="0">
              <a:ln>
                <a:noFill/>
              </a:ln>
              <a:solidFill>
                <a:srgbClr val="FFFFFF"/>
              </a:solidFill>
              <a:latin typeface="Helvetica Neue Medium"/>
            </a:endParaRPr>
          </a:p>
        </p:txBody>
      </p:sp>
      <p:sp>
        <p:nvSpPr>
          <p:cNvPr id="63" name="Заголовок слайда"/>
          <p:cNvSpPr txBox="1">
            <a:spLocks noGrp="1"/>
          </p:cNvSpPr>
          <p:nvPr>
            <p:ph type="title" hasCustomPrompt="1"/>
          </p:nvPr>
        </p:nvSpPr>
        <p:spPr bwMode="auto">
          <a:xfrm>
            <a:off x="1278147" y="3419470"/>
            <a:ext cx="9574334" cy="3799476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>
              <a:defRPr sz="7200" b="0" i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/>
              <a:t>PIX Robotics </a:t>
            </a:r>
            <a:r>
              <a:rPr lang="ru-RU"/>
              <a:t>делает умнее людей</a:t>
            </a:r>
            <a:endParaRPr/>
          </a:p>
        </p:txBody>
      </p:sp>
      <p:sp>
        <p:nvSpPr>
          <p:cNvPr id="5" name="Уровень текста 1…"/>
          <p:cNvSpPr txBox="1">
            <a:spLocks noGrp="1"/>
          </p:cNvSpPr>
          <p:nvPr>
            <p:ph type="body" sz="half" idx="10" hasCustomPrompt="1"/>
          </p:nvPr>
        </p:nvSpPr>
        <p:spPr bwMode="auto">
          <a:xfrm>
            <a:off x="14259081" y="8694655"/>
            <a:ext cx="5617086" cy="152433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24383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3000"/>
              <a:buFontTx/>
              <a:buNone/>
              <a:defRPr sz="4000" b="0" i="0">
                <a:solidFill>
                  <a:srgbClr val="000000"/>
                </a:solidFill>
                <a:latin typeface="+mj-lt"/>
              </a:defRPr>
            </a:lvl1pPr>
            <a:lvl2pPr marL="609600" indent="0">
              <a:buNone/>
              <a:defRPr sz="2400">
                <a:solidFill>
                  <a:schemeClr val="bg1"/>
                </a:solidFill>
                <a:latin typeface="Montserrat"/>
              </a:defRPr>
            </a:lvl2pPr>
            <a:lvl3pPr marL="1219200" indent="0">
              <a:buNone/>
              <a:defRPr sz="2400">
                <a:solidFill>
                  <a:schemeClr val="bg1"/>
                </a:solidFill>
                <a:latin typeface="Montserrat"/>
              </a:defRPr>
            </a:lvl3pPr>
            <a:lvl4pPr marL="1828800" indent="0">
              <a:buNone/>
              <a:defRPr sz="2400">
                <a:solidFill>
                  <a:schemeClr val="bg1"/>
                </a:solidFill>
                <a:latin typeface="Montserrat"/>
              </a:defRPr>
            </a:lvl4pPr>
            <a:lvl5pPr marL="2438400" indent="0">
              <a:buNone/>
              <a:defRPr sz="2400">
                <a:solidFill>
                  <a:schemeClr val="bg1"/>
                </a:solidFill>
                <a:latin typeface="Montserrat"/>
              </a:defRPr>
            </a:lvl5pPr>
          </a:lstStyle>
          <a:p>
            <a:pPr>
              <a:defRPr/>
            </a:pPr>
            <a:r>
              <a:rPr lang="ru-RU"/>
              <a:t>Автор и должность в две строки</a:t>
            </a:r>
            <a:endParaRPr/>
          </a:p>
        </p:txBody>
      </p:sp>
      <p:sp>
        <p:nvSpPr>
          <p:cNvPr id="8" name="Уровень текста 1…"/>
          <p:cNvSpPr txBox="1">
            <a:spLocks noGrp="1"/>
          </p:cNvSpPr>
          <p:nvPr>
            <p:ph type="body" sz="half" idx="11" hasCustomPrompt="1"/>
          </p:nvPr>
        </p:nvSpPr>
        <p:spPr bwMode="auto">
          <a:xfrm>
            <a:off x="14307205" y="11477696"/>
            <a:ext cx="5312286" cy="762164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24383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3000"/>
              <a:buFontTx/>
              <a:buNone/>
              <a:defRPr sz="4000" b="0" i="0">
                <a:solidFill>
                  <a:srgbClr val="000000"/>
                </a:solidFill>
                <a:latin typeface="+mj-lt"/>
              </a:defRPr>
            </a:lvl1pPr>
            <a:lvl2pPr marL="609600" indent="0">
              <a:buNone/>
              <a:defRPr sz="2400">
                <a:solidFill>
                  <a:schemeClr val="bg1"/>
                </a:solidFill>
                <a:latin typeface="Montserrat"/>
              </a:defRPr>
            </a:lvl2pPr>
            <a:lvl3pPr marL="1219200" indent="0">
              <a:buNone/>
              <a:defRPr sz="2400">
                <a:solidFill>
                  <a:schemeClr val="bg1"/>
                </a:solidFill>
                <a:latin typeface="Montserrat"/>
              </a:defRPr>
            </a:lvl3pPr>
            <a:lvl4pPr marL="1828800" indent="0">
              <a:buNone/>
              <a:defRPr sz="2400">
                <a:solidFill>
                  <a:schemeClr val="bg1"/>
                </a:solidFill>
                <a:latin typeface="Montserrat"/>
              </a:defRPr>
            </a:lvl4pPr>
            <a:lvl5pPr marL="2438400" indent="0">
              <a:buNone/>
              <a:defRPr sz="2400">
                <a:solidFill>
                  <a:schemeClr val="bg1"/>
                </a:solidFill>
                <a:latin typeface="Montserrat"/>
              </a:defRPr>
            </a:lvl5pPr>
          </a:lstStyle>
          <a:p>
            <a:pPr>
              <a:defRPr/>
            </a:pPr>
            <a:r>
              <a:rPr lang="ru-RU"/>
              <a:t>+7 926 680 77 32</a:t>
            </a:r>
            <a:endParaRPr/>
          </a:p>
        </p:txBody>
      </p:sp>
      <p:sp>
        <p:nvSpPr>
          <p:cNvPr id="9" name="Уровень текста 1…"/>
          <p:cNvSpPr txBox="1">
            <a:spLocks noGrp="1"/>
          </p:cNvSpPr>
          <p:nvPr>
            <p:ph type="body" sz="half" idx="12" hasCustomPrompt="1"/>
          </p:nvPr>
        </p:nvSpPr>
        <p:spPr bwMode="auto">
          <a:xfrm>
            <a:off x="14283145" y="12163316"/>
            <a:ext cx="5312286" cy="689976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24383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3000"/>
              <a:buFontTx/>
              <a:buNone/>
              <a:defRPr sz="4000" b="0" i="0" u="sng">
                <a:solidFill>
                  <a:srgbClr val="0039E6"/>
                </a:solidFill>
                <a:latin typeface="+mj-lt"/>
              </a:defRPr>
            </a:lvl1pPr>
            <a:lvl2pPr marL="609600" indent="0">
              <a:buNone/>
              <a:defRPr sz="2400">
                <a:solidFill>
                  <a:schemeClr val="bg1"/>
                </a:solidFill>
                <a:latin typeface="Montserrat"/>
              </a:defRPr>
            </a:lvl2pPr>
            <a:lvl3pPr marL="1219200" indent="0">
              <a:buNone/>
              <a:defRPr sz="2400">
                <a:solidFill>
                  <a:schemeClr val="bg1"/>
                </a:solidFill>
                <a:latin typeface="Montserrat"/>
              </a:defRPr>
            </a:lvl3pPr>
            <a:lvl4pPr marL="1828800" indent="0">
              <a:buNone/>
              <a:defRPr sz="2400">
                <a:solidFill>
                  <a:schemeClr val="bg1"/>
                </a:solidFill>
                <a:latin typeface="Montserrat"/>
              </a:defRPr>
            </a:lvl4pPr>
            <a:lvl5pPr marL="2438400" indent="0">
              <a:buNone/>
              <a:defRPr sz="2400">
                <a:solidFill>
                  <a:schemeClr val="bg1"/>
                </a:solidFill>
                <a:latin typeface="Montserrat"/>
              </a:defRPr>
            </a:lvl5pPr>
          </a:lstStyle>
          <a:p>
            <a:pPr>
              <a:defRPr/>
            </a:pPr>
            <a:r>
              <a:rPr lang="en-US"/>
              <a:t>name@pix.ru</a:t>
            </a:r>
            <a:endParaRPr lang="ru-RU"/>
          </a:p>
        </p:txBody>
      </p:sp>
      <p:sp>
        <p:nvSpPr>
          <p:cNvPr id="11" name="Треугольник"/>
          <p:cNvSpPr/>
          <p:nvPr userDrawn="1"/>
        </p:nvSpPr>
        <p:spPr bwMode="auto">
          <a:xfrm>
            <a:off x="1" y="0"/>
            <a:ext cx="24383998" cy="13716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marL="0" marR="0" lvl="0" indent="0" algn="l" defTabSz="825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</a:defRPr>
            </a:pPr>
            <a:endParaRPr sz="3200" b="0" i="0" u="none" strike="noStrike" cap="none" spc="0">
              <a:ln>
                <a:noFill/>
              </a:ln>
              <a:solidFill>
                <a:srgbClr val="FFFFFF"/>
              </a:solidFill>
              <a:latin typeface="Helvetica Neue Medium"/>
            </a:endParaRP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1278948" y="1282639"/>
            <a:ext cx="4010067" cy="107931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7_Пустой с заголовокм ">
    <p:bg>
      <p:bgPr>
        <a:solidFill>
          <a:srgbClr val="0039E6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Изображение" descr="Изображение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11897665" y="4591407"/>
            <a:ext cx="12486338" cy="9124594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Автор и дата"/>
          <p:cNvSpPr txBox="1">
            <a:spLocks noGrp="1"/>
          </p:cNvSpPr>
          <p:nvPr>
            <p:ph type="body" sz="quarter" idx="21" hasCustomPrompt="1"/>
          </p:nvPr>
        </p:nvSpPr>
        <p:spPr bwMode="auto">
          <a:xfrm>
            <a:off x="1263310" y="12155601"/>
            <a:ext cx="16478252" cy="477734"/>
          </a:xfrm>
          <a:prstGeom prst="rect">
            <a:avLst/>
          </a:prstGeom>
        </p:spPr>
        <p:txBody>
          <a:bodyPr lIns="45719" tIns="45719" rIns="45719" bIns="45719">
            <a:noAutofit/>
          </a:bodyPr>
          <a:lstStyle>
            <a:lvl1pPr marL="0" indent="0" defTabSz="619126">
              <a:lnSpc>
                <a:spcPct val="100000"/>
              </a:lnSpc>
              <a:spcBef>
                <a:spcPts val="0"/>
              </a:spcBef>
              <a:buSzTx/>
              <a:buNone/>
              <a:defRPr sz="2100" b="0" i="0">
                <a:solidFill>
                  <a:schemeClr val="bg1"/>
                </a:solidFill>
                <a:latin typeface="TT Norms Pro"/>
              </a:defRPr>
            </a:lvl1pPr>
          </a:lstStyle>
          <a:p>
            <a:pPr>
              <a:defRPr/>
            </a:pPr>
            <a:r>
              <a:t>Автор и дата</a:t>
            </a:r>
          </a:p>
        </p:txBody>
      </p:sp>
      <p:sp>
        <p:nvSpPr>
          <p:cNvPr id="7" name="Заголовок презентации"/>
          <p:cNvSpPr txBox="1">
            <a:spLocks noGrp="1"/>
          </p:cNvSpPr>
          <p:nvPr>
            <p:ph type="title" hasCustomPrompt="1"/>
          </p:nvPr>
        </p:nvSpPr>
        <p:spPr bwMode="auto">
          <a:xfrm>
            <a:off x="1278949" y="3993502"/>
            <a:ext cx="11476598" cy="3641352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8000" b="0" i="0" spc="-174">
                <a:solidFill>
                  <a:schemeClr val="bg1"/>
                </a:solidFill>
                <a:latin typeface="TT Norms Pro Medium"/>
              </a:defRPr>
            </a:lvl1pPr>
          </a:lstStyle>
          <a:p>
            <a:pPr>
              <a:defRPr/>
            </a:pPr>
            <a:r>
              <a:rPr lang="ru-RU"/>
              <a:t>Тема презентации, написанная в </a:t>
            </a:r>
            <a:br>
              <a:rPr lang="ru-RU"/>
            </a:br>
            <a:r>
              <a:rPr lang="ru-RU"/>
              <a:t>три строки</a:t>
            </a:r>
            <a:endParaRPr/>
          </a:p>
        </p:txBody>
      </p:sp>
      <p:sp>
        <p:nvSpPr>
          <p:cNvPr id="8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 bwMode="auto">
          <a:xfrm>
            <a:off x="1263309" y="8406608"/>
            <a:ext cx="11492234" cy="9924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619126">
              <a:lnSpc>
                <a:spcPct val="100000"/>
              </a:lnSpc>
              <a:spcBef>
                <a:spcPts val="0"/>
              </a:spcBef>
              <a:buSzTx/>
              <a:buNone/>
              <a:defRPr sz="3200" b="0" i="0">
                <a:solidFill>
                  <a:schemeClr val="bg1"/>
                </a:solidFill>
                <a:latin typeface="TT Norms Pro Medium"/>
              </a:defRPr>
            </a:lvl1pPr>
            <a:lvl2pPr marL="0" indent="342900" defTabSz="619126">
              <a:lnSpc>
                <a:spcPct val="100000"/>
              </a:lnSpc>
              <a:spcBef>
                <a:spcPts val="0"/>
              </a:spcBef>
              <a:buSzTx/>
              <a:buNone/>
              <a:defRPr sz="3200" b="0" i="0">
                <a:solidFill>
                  <a:schemeClr val="bg1"/>
                </a:solidFill>
                <a:latin typeface="TT Norms Pro Medium"/>
              </a:defRPr>
            </a:lvl2pPr>
            <a:lvl3pPr marL="0" indent="685800" defTabSz="619126">
              <a:lnSpc>
                <a:spcPct val="100000"/>
              </a:lnSpc>
              <a:spcBef>
                <a:spcPts val="0"/>
              </a:spcBef>
              <a:buSzTx/>
              <a:buNone/>
              <a:defRPr sz="3200" b="0" i="0">
                <a:solidFill>
                  <a:schemeClr val="bg1"/>
                </a:solidFill>
                <a:latin typeface="TT Norms Pro Medium"/>
              </a:defRPr>
            </a:lvl3pPr>
            <a:lvl4pPr marL="0" indent="1028700" defTabSz="619126">
              <a:lnSpc>
                <a:spcPct val="100000"/>
              </a:lnSpc>
              <a:spcBef>
                <a:spcPts val="0"/>
              </a:spcBef>
              <a:buSzTx/>
              <a:buNone/>
              <a:defRPr sz="3200" b="0" i="0">
                <a:solidFill>
                  <a:schemeClr val="bg1"/>
                </a:solidFill>
                <a:latin typeface="TT Norms Pro Medium"/>
              </a:defRPr>
            </a:lvl4pPr>
            <a:lvl5pPr marL="0" indent="1371600" defTabSz="619126">
              <a:lnSpc>
                <a:spcPct val="100000"/>
              </a:lnSpc>
              <a:spcBef>
                <a:spcPts val="0"/>
              </a:spcBef>
              <a:buSzTx/>
              <a:buNone/>
              <a:defRPr sz="3200" b="0" i="0">
                <a:solidFill>
                  <a:schemeClr val="bg1"/>
                </a:solidFill>
                <a:latin typeface="TT Norms Pro Medium"/>
              </a:defRPr>
            </a:lvl5pPr>
          </a:lstStyle>
          <a:p>
            <a:pPr>
              <a:defRPr/>
            </a:pPr>
            <a:r>
              <a:t>Подзаголовок </a:t>
            </a:r>
            <a:r>
              <a:rPr lang="ru-RU"/>
              <a:t>в одну строку</a:t>
            </a:r>
            <a:endParaRPr/>
          </a:p>
          <a:p>
            <a:pPr lvl="1">
              <a:defRPr/>
            </a:pPr>
            <a:endParaRPr/>
          </a:p>
          <a:p>
            <a:pPr lvl="2">
              <a:defRPr/>
            </a:pPr>
            <a:endParaRPr/>
          </a:p>
          <a:p>
            <a:pPr lvl="3">
              <a:defRPr/>
            </a:pPr>
            <a:endParaRPr/>
          </a:p>
          <a:p>
            <a:pPr lvl="4">
              <a:defRPr/>
            </a:pPr>
            <a:endParaRPr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1278948" y="1282639"/>
            <a:ext cx="4010067" cy="107931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Контакты" preserve="1" userDrawn="1">
  <p:cSld name="1_Контакты">
    <p:bg>
      <p:bgPr>
        <a:solidFill>
          <a:srgbClr val="0039E6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57" name="Google Shape;257;p57"/>
          <p:cNvSpPr txBox="1">
            <a:spLocks noGrp="1"/>
          </p:cNvSpPr>
          <p:nvPr>
            <p:ph type="title"/>
          </p:nvPr>
        </p:nvSpPr>
        <p:spPr bwMode="auto">
          <a:xfrm>
            <a:off x="1278147" y="3419470"/>
            <a:ext cx="9574334" cy="3799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 SemiBold"/>
              <a:buNone/>
              <a:defRPr sz="7200" b="0" i="0" u="none" strike="noStrike" cap="none">
                <a:solidFill>
                  <a:schemeClr val="lt1"/>
                </a:solidFill>
                <a:latin typeface="+mj-lt"/>
                <a:ea typeface="Montserrat SemiBold"/>
                <a:cs typeface="Montserrat SemiBold"/>
              </a:defRPr>
            </a:lvl1pPr>
            <a:lvl2pPr marR="0"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</a:defRPr>
            </a:lvl2pPr>
            <a:lvl3pPr marR="0"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</a:defRPr>
            </a:lvl3pPr>
            <a:lvl4pPr marR="0"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</a:defRPr>
            </a:lvl4pPr>
            <a:lvl5pPr marR="0"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</a:defRPr>
            </a:lvl5pPr>
            <a:lvl6pPr marR="0"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</a:defRPr>
            </a:lvl6pPr>
            <a:lvl7pPr marR="0"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</a:defRPr>
            </a:lvl7pPr>
            <a:lvl8pPr marR="0"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</a:defRPr>
            </a:lvl8pPr>
            <a:lvl9pPr marR="0"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</a:defRPr>
            </a:lvl9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7" name="Равнобедренный треугольник 6"/>
          <p:cNvSpPr/>
          <p:nvPr userDrawn="1"/>
        </p:nvSpPr>
        <p:spPr bwMode="auto">
          <a:xfrm>
            <a:off x="0" y="0"/>
            <a:ext cx="24384000" cy="13716000"/>
          </a:xfrm>
          <a:prstGeom prst="triangle">
            <a:avLst>
              <a:gd name="adj" fmla="val 10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defRPr/>
            </a:pPr>
            <a:endParaRPr lang="ru-RU" sz="2800" b="0" i="0" u="none" strike="noStrike" cap="none" spc="0">
              <a:ln>
                <a:noFill/>
              </a:ln>
              <a:solidFill>
                <a:srgbClr val="FFFFFF"/>
              </a:solidFill>
              <a:latin typeface="TT Norms Pro"/>
              <a:cs typeface="Helvetica Neue"/>
            </a:endParaRPr>
          </a:p>
        </p:txBody>
      </p:sp>
      <p:sp>
        <p:nvSpPr>
          <p:cNvPr id="8" name="Уровень текста 1…"/>
          <p:cNvSpPr txBox="1">
            <a:spLocks noGrp="1"/>
          </p:cNvSpPr>
          <p:nvPr>
            <p:ph type="body" sz="half" idx="13" hasCustomPrompt="1"/>
          </p:nvPr>
        </p:nvSpPr>
        <p:spPr bwMode="auto">
          <a:xfrm>
            <a:off x="17722510" y="8845980"/>
            <a:ext cx="3984216" cy="571624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182875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3000"/>
              <a:buFontTx/>
              <a:buNone/>
              <a:defRPr sz="30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  <a:latin typeface="Montserrat"/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  <a:latin typeface="Montserrat"/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  <a:latin typeface="Montserrat"/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  <a:latin typeface="Montserrat"/>
              </a:defRPr>
            </a:lvl5pPr>
          </a:lstStyle>
          <a:p>
            <a:pPr>
              <a:defRPr/>
            </a:pPr>
            <a:r>
              <a:rPr lang="ru-RU"/>
              <a:t>ФИО</a:t>
            </a:r>
            <a:endParaRPr/>
          </a:p>
        </p:txBody>
      </p:sp>
      <p:sp>
        <p:nvSpPr>
          <p:cNvPr id="9" name="Уровень текста 1…"/>
          <p:cNvSpPr txBox="1">
            <a:spLocks noGrp="1"/>
          </p:cNvSpPr>
          <p:nvPr>
            <p:ph type="body" sz="half" idx="14" hasCustomPrompt="1"/>
          </p:nvPr>
        </p:nvSpPr>
        <p:spPr bwMode="auto">
          <a:xfrm>
            <a:off x="17758604" y="10508310"/>
            <a:ext cx="3984216" cy="571624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182875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3000"/>
              <a:buFontTx/>
              <a:buNone/>
              <a:defRPr sz="2800" b="0" i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  <a:latin typeface="Montserrat"/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  <a:latin typeface="Montserrat"/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  <a:latin typeface="Montserrat"/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  <a:latin typeface="Montserrat"/>
              </a:defRPr>
            </a:lvl5pPr>
          </a:lstStyle>
          <a:p>
            <a:pPr>
              <a:defRPr/>
            </a:pPr>
            <a:r>
              <a:rPr lang="ru-RU"/>
              <a:t>+7 926 680 77 32</a:t>
            </a:r>
            <a:endParaRPr/>
          </a:p>
        </p:txBody>
      </p:sp>
      <p:sp>
        <p:nvSpPr>
          <p:cNvPr id="10" name="Уровень текста 1…"/>
          <p:cNvSpPr txBox="1">
            <a:spLocks noGrp="1"/>
          </p:cNvSpPr>
          <p:nvPr>
            <p:ph type="body" sz="half" idx="15" hasCustomPrompt="1"/>
          </p:nvPr>
        </p:nvSpPr>
        <p:spPr bwMode="auto">
          <a:xfrm>
            <a:off x="17740556" y="11022525"/>
            <a:ext cx="3984216" cy="517482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182875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3000"/>
              <a:buFontTx/>
              <a:buNone/>
              <a:defRPr sz="2800" b="0" i="0" u="sng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  <a:latin typeface="Montserrat"/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  <a:latin typeface="Montserrat"/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  <a:latin typeface="Montserrat"/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  <a:latin typeface="Montserrat"/>
              </a:defRPr>
            </a:lvl5pPr>
          </a:lstStyle>
          <a:p>
            <a:pPr>
              <a:defRPr/>
            </a:pPr>
            <a:r>
              <a:rPr lang="en-US"/>
              <a:t>name@pixrpa.ru</a:t>
            </a:r>
            <a:endParaRPr lang="ru-RU"/>
          </a:p>
        </p:txBody>
      </p:sp>
      <p:sp>
        <p:nvSpPr>
          <p:cNvPr id="11" name="660384004_1290x1720.jpg"/>
          <p:cNvSpPr>
            <a:spLocks noGrp="1"/>
          </p:cNvSpPr>
          <p:nvPr>
            <p:ph type="pic" idx="22" hasCustomPrompt="1"/>
          </p:nvPr>
        </p:nvSpPr>
        <p:spPr bwMode="auto">
          <a:xfrm>
            <a:off x="14662813" y="8655541"/>
            <a:ext cx="2625726" cy="2625726"/>
          </a:xfrm>
          <a:prstGeom prst="ellipse">
            <a:avLst/>
          </a:prstGeom>
          <a:ln>
            <a:noFill/>
          </a:ln>
        </p:spPr>
        <p:txBody>
          <a:bodyPr lIns="91439" tIns="45719" rIns="91439" bIns="45719" anchor="ctr">
            <a:noAutofit/>
          </a:bodyPr>
          <a:lstStyle>
            <a:lvl1pPr marL="0" indent="0" algn="ctr">
              <a:buNone/>
              <a:defRPr sz="2100" b="0" i="0">
                <a:solidFill>
                  <a:schemeClr val="bg1"/>
                </a:solidFill>
                <a:latin typeface="TT Norms Pro"/>
              </a:defRPr>
            </a:lvl1pPr>
          </a:lstStyle>
          <a:p>
            <a:pPr>
              <a:defRPr/>
            </a:pPr>
            <a:r>
              <a:rPr lang="ru-RU"/>
              <a:t>Место для фото</a:t>
            </a:r>
            <a:endParaRPr/>
          </a:p>
        </p:txBody>
      </p:sp>
      <p:sp>
        <p:nvSpPr>
          <p:cNvPr id="12" name="Уровень текста 1…"/>
          <p:cNvSpPr txBox="1">
            <a:spLocks noGrp="1"/>
          </p:cNvSpPr>
          <p:nvPr>
            <p:ph type="body" sz="half" idx="23" hasCustomPrompt="1"/>
          </p:nvPr>
        </p:nvSpPr>
        <p:spPr bwMode="auto">
          <a:xfrm>
            <a:off x="17722510" y="9508252"/>
            <a:ext cx="3984216" cy="571624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182875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3000"/>
              <a:buFontTx/>
              <a:buNone/>
              <a:defRPr sz="2200" b="0" i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  <a:latin typeface="Montserrat"/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  <a:latin typeface="Montserrat"/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  <a:latin typeface="Montserrat"/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  <a:latin typeface="Montserrat"/>
              </a:defRPr>
            </a:lvl5pPr>
          </a:lstStyle>
          <a:p>
            <a:pPr>
              <a:defRPr/>
            </a:pPr>
            <a:r>
              <a:rPr lang="ru-RU"/>
              <a:t>Должность </a:t>
            </a:r>
            <a:endParaRPr/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1278948" y="1282639"/>
            <a:ext cx="4010067" cy="107931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 с рисунком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1" name="Изображение" descr="Изображение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0506271" y="3574625"/>
            <a:ext cx="13877730" cy="10141376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Автор и дата"/>
          <p:cNvSpPr txBox="1">
            <a:spLocks noGrp="1"/>
          </p:cNvSpPr>
          <p:nvPr>
            <p:ph type="body" sz="quarter" idx="21" hasCustomPrompt="1"/>
          </p:nvPr>
        </p:nvSpPr>
        <p:spPr bwMode="auto">
          <a:xfrm>
            <a:off x="1263310" y="12155599"/>
            <a:ext cx="16478252" cy="477734"/>
          </a:xfrm>
          <a:prstGeom prst="rect">
            <a:avLst/>
          </a:prstGeom>
        </p:spPr>
        <p:txBody>
          <a:bodyPr lIns="45719" tIns="45719" rIns="45719" bIns="45719">
            <a:noAutofit/>
          </a:bodyPr>
          <a:lstStyle>
            <a:lvl1pPr marL="0" indent="0" defTabSz="619126">
              <a:lnSpc>
                <a:spcPct val="100000"/>
              </a:lnSpc>
              <a:spcBef>
                <a:spcPts val="0"/>
              </a:spcBef>
              <a:buSzTx/>
              <a:buNone/>
              <a:defRPr sz="2100" b="0" i="0">
                <a:solidFill>
                  <a:schemeClr val="bg1"/>
                </a:solidFill>
                <a:latin typeface="TT Norms Pro"/>
              </a:defRPr>
            </a:lvl1pPr>
          </a:lstStyle>
          <a:p>
            <a:pPr>
              <a:defRPr/>
            </a:pPr>
            <a:r>
              <a:t>Автор и дата</a:t>
            </a:r>
          </a:p>
        </p:txBody>
      </p:sp>
      <p:sp>
        <p:nvSpPr>
          <p:cNvPr id="8" name="Заголовок презентации"/>
          <p:cNvSpPr txBox="1">
            <a:spLocks noGrp="1"/>
          </p:cNvSpPr>
          <p:nvPr>
            <p:ph type="title" hasCustomPrompt="1"/>
          </p:nvPr>
        </p:nvSpPr>
        <p:spPr bwMode="auto">
          <a:xfrm>
            <a:off x="1278947" y="3993502"/>
            <a:ext cx="11476598" cy="3641352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8000" b="0" i="0" spc="-174">
                <a:solidFill>
                  <a:schemeClr val="bg1"/>
                </a:solidFill>
                <a:latin typeface="TT Norms Pro Medium"/>
              </a:defRPr>
            </a:lvl1pPr>
          </a:lstStyle>
          <a:p>
            <a:pPr>
              <a:defRPr/>
            </a:pPr>
            <a:r>
              <a:rPr lang="ru-RU"/>
              <a:t>Тема презентации, написанная в </a:t>
            </a:r>
            <a:br>
              <a:rPr lang="ru-RU"/>
            </a:br>
            <a:r>
              <a:rPr lang="ru-RU"/>
              <a:t>три строки</a:t>
            </a:r>
            <a:endParaRPr/>
          </a:p>
        </p:txBody>
      </p:sp>
      <p:sp>
        <p:nvSpPr>
          <p:cNvPr id="9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 bwMode="auto">
          <a:xfrm>
            <a:off x="1263309" y="8406608"/>
            <a:ext cx="11492234" cy="9924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619126">
              <a:lnSpc>
                <a:spcPct val="100000"/>
              </a:lnSpc>
              <a:spcBef>
                <a:spcPts val="0"/>
              </a:spcBef>
              <a:buSzTx/>
              <a:buNone/>
              <a:defRPr sz="3150" b="0" i="0">
                <a:solidFill>
                  <a:schemeClr val="bg1"/>
                </a:solidFill>
                <a:latin typeface="TT Norms Pro"/>
              </a:defRPr>
            </a:lvl1pPr>
            <a:lvl2pPr marL="0" indent="342900" defTabSz="619126">
              <a:lnSpc>
                <a:spcPct val="100000"/>
              </a:lnSpc>
              <a:spcBef>
                <a:spcPts val="0"/>
              </a:spcBef>
              <a:buSzTx/>
              <a:buNone/>
              <a:defRPr sz="3150" b="0" i="0">
                <a:solidFill>
                  <a:schemeClr val="bg1"/>
                </a:solidFill>
                <a:latin typeface="TT Norms Pro"/>
              </a:defRPr>
            </a:lvl2pPr>
            <a:lvl3pPr marL="0" indent="685800" defTabSz="619126">
              <a:lnSpc>
                <a:spcPct val="100000"/>
              </a:lnSpc>
              <a:spcBef>
                <a:spcPts val="0"/>
              </a:spcBef>
              <a:buSzTx/>
              <a:buNone/>
              <a:defRPr sz="3150" b="0" i="0">
                <a:solidFill>
                  <a:schemeClr val="bg1"/>
                </a:solidFill>
                <a:latin typeface="TT Norms Pro"/>
              </a:defRPr>
            </a:lvl3pPr>
            <a:lvl4pPr marL="0" indent="1028700" defTabSz="619126">
              <a:lnSpc>
                <a:spcPct val="100000"/>
              </a:lnSpc>
              <a:spcBef>
                <a:spcPts val="0"/>
              </a:spcBef>
              <a:buSzTx/>
              <a:buNone/>
              <a:defRPr sz="3150" b="0" i="0">
                <a:solidFill>
                  <a:schemeClr val="bg1"/>
                </a:solidFill>
                <a:latin typeface="TT Norms Pro"/>
              </a:defRPr>
            </a:lvl4pPr>
            <a:lvl5pPr marL="0" indent="1371600" defTabSz="619126">
              <a:lnSpc>
                <a:spcPct val="100000"/>
              </a:lnSpc>
              <a:spcBef>
                <a:spcPts val="0"/>
              </a:spcBef>
              <a:buSzTx/>
              <a:buNone/>
              <a:defRPr sz="3150" b="0" i="0">
                <a:solidFill>
                  <a:schemeClr val="bg1"/>
                </a:solidFill>
                <a:latin typeface="TT Norms Pro"/>
              </a:defRPr>
            </a:lvl5pPr>
          </a:lstStyle>
          <a:p>
            <a:pPr>
              <a:defRPr/>
            </a:pPr>
            <a:r>
              <a:t>Подзаголовок </a:t>
            </a:r>
            <a:r>
              <a:rPr lang="ru-RU"/>
              <a:t>в одну строку</a:t>
            </a:r>
            <a:endParaRPr/>
          </a:p>
          <a:p>
            <a:pPr lvl="1">
              <a:defRPr/>
            </a:pPr>
            <a:endParaRPr/>
          </a:p>
          <a:p>
            <a:pPr lvl="2">
              <a:defRPr/>
            </a:pPr>
            <a:endParaRPr/>
          </a:p>
          <a:p>
            <a:pPr lvl="3">
              <a:defRPr/>
            </a:pPr>
            <a:endParaRPr/>
          </a:p>
          <a:p>
            <a:pPr lvl="4">
              <a:defRPr/>
            </a:pPr>
            <a:endParaRPr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263312" y="1255396"/>
            <a:ext cx="5408160" cy="113324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2_Титульный слайд без рисунк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Автор и дата"/>
          <p:cNvSpPr txBox="1">
            <a:spLocks noGrp="1"/>
          </p:cNvSpPr>
          <p:nvPr>
            <p:ph type="body" sz="quarter" idx="21" hasCustomPrompt="1"/>
          </p:nvPr>
        </p:nvSpPr>
        <p:spPr bwMode="auto">
          <a:xfrm>
            <a:off x="1263310" y="12155599"/>
            <a:ext cx="16478252" cy="477734"/>
          </a:xfrm>
          <a:prstGeom prst="rect">
            <a:avLst/>
          </a:prstGeom>
        </p:spPr>
        <p:txBody>
          <a:bodyPr lIns="45719" tIns="45719" rIns="45719" bIns="45719">
            <a:noAutofit/>
          </a:bodyPr>
          <a:lstStyle>
            <a:lvl1pPr marL="0" indent="0" defTabSz="619126">
              <a:lnSpc>
                <a:spcPct val="100000"/>
              </a:lnSpc>
              <a:spcBef>
                <a:spcPts val="0"/>
              </a:spcBef>
              <a:buSzTx/>
              <a:buNone/>
              <a:defRPr sz="2100" b="0" i="0">
                <a:solidFill>
                  <a:schemeClr val="bg1"/>
                </a:solidFill>
                <a:latin typeface="TT Norms Pro Medium"/>
              </a:defRPr>
            </a:lvl1pPr>
          </a:lstStyle>
          <a:p>
            <a:pPr>
              <a:defRPr/>
            </a:pPr>
            <a:r>
              <a:t>Автор и дата</a:t>
            </a:r>
          </a:p>
        </p:txBody>
      </p:sp>
      <p:sp>
        <p:nvSpPr>
          <p:cNvPr id="9" name="Заголовок презентации"/>
          <p:cNvSpPr txBox="1">
            <a:spLocks noGrp="1"/>
          </p:cNvSpPr>
          <p:nvPr>
            <p:ph type="title" hasCustomPrompt="1"/>
          </p:nvPr>
        </p:nvSpPr>
        <p:spPr bwMode="auto">
          <a:xfrm>
            <a:off x="1278947" y="3993502"/>
            <a:ext cx="11476598" cy="3641352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8000" b="0" i="0" spc="-174">
                <a:solidFill>
                  <a:schemeClr val="bg1"/>
                </a:solidFill>
                <a:latin typeface="TT Norms Pro Medium"/>
              </a:defRPr>
            </a:lvl1pPr>
          </a:lstStyle>
          <a:p>
            <a:pPr>
              <a:defRPr/>
            </a:pPr>
            <a:r>
              <a:rPr lang="ru-RU"/>
              <a:t>Тема презентации, написанная в </a:t>
            </a:r>
            <a:br>
              <a:rPr lang="ru-RU"/>
            </a:br>
            <a:r>
              <a:rPr lang="ru-RU"/>
              <a:t>три строки</a:t>
            </a:r>
            <a:endParaRPr/>
          </a:p>
        </p:txBody>
      </p:sp>
      <p:sp>
        <p:nvSpPr>
          <p:cNvPr id="10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 bwMode="auto">
          <a:xfrm>
            <a:off x="1263309" y="8406608"/>
            <a:ext cx="11492234" cy="9924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619126">
              <a:lnSpc>
                <a:spcPct val="100000"/>
              </a:lnSpc>
              <a:spcBef>
                <a:spcPts val="0"/>
              </a:spcBef>
              <a:buSzTx/>
              <a:buNone/>
              <a:defRPr sz="3150" b="0" i="0">
                <a:solidFill>
                  <a:schemeClr val="bg1"/>
                </a:solidFill>
                <a:latin typeface="TT Norms Pro"/>
              </a:defRPr>
            </a:lvl1pPr>
            <a:lvl2pPr marL="0" indent="342900" defTabSz="619126">
              <a:lnSpc>
                <a:spcPct val="100000"/>
              </a:lnSpc>
              <a:spcBef>
                <a:spcPts val="0"/>
              </a:spcBef>
              <a:buSzTx/>
              <a:buNone/>
              <a:defRPr sz="3150" b="0" i="0">
                <a:solidFill>
                  <a:schemeClr val="bg1"/>
                </a:solidFill>
                <a:latin typeface="TT Norms Pro"/>
              </a:defRPr>
            </a:lvl2pPr>
            <a:lvl3pPr marL="0" indent="685800" defTabSz="619126">
              <a:lnSpc>
                <a:spcPct val="100000"/>
              </a:lnSpc>
              <a:spcBef>
                <a:spcPts val="0"/>
              </a:spcBef>
              <a:buSzTx/>
              <a:buNone/>
              <a:defRPr sz="3150" b="0" i="0">
                <a:solidFill>
                  <a:schemeClr val="bg1"/>
                </a:solidFill>
                <a:latin typeface="TT Norms Pro"/>
              </a:defRPr>
            </a:lvl3pPr>
            <a:lvl4pPr marL="0" indent="1028700" defTabSz="619126">
              <a:lnSpc>
                <a:spcPct val="100000"/>
              </a:lnSpc>
              <a:spcBef>
                <a:spcPts val="0"/>
              </a:spcBef>
              <a:buSzTx/>
              <a:buNone/>
              <a:defRPr sz="3150" b="0" i="0">
                <a:solidFill>
                  <a:schemeClr val="bg1"/>
                </a:solidFill>
                <a:latin typeface="TT Norms Pro"/>
              </a:defRPr>
            </a:lvl4pPr>
            <a:lvl5pPr marL="0" indent="1371600" defTabSz="619126">
              <a:lnSpc>
                <a:spcPct val="100000"/>
              </a:lnSpc>
              <a:spcBef>
                <a:spcPts val="0"/>
              </a:spcBef>
              <a:buSzTx/>
              <a:buNone/>
              <a:defRPr sz="3150" b="0" i="0">
                <a:solidFill>
                  <a:schemeClr val="bg1"/>
                </a:solidFill>
                <a:latin typeface="TT Norms Pro"/>
              </a:defRPr>
            </a:lvl5pPr>
          </a:lstStyle>
          <a:p>
            <a:pPr>
              <a:defRPr/>
            </a:pPr>
            <a:r>
              <a:t>Подзаголовок </a:t>
            </a:r>
            <a:r>
              <a:rPr lang="ru-RU"/>
              <a:t>в одну строку</a:t>
            </a:r>
            <a:endParaRPr/>
          </a:p>
          <a:p>
            <a:pPr lvl="1">
              <a:defRPr/>
            </a:pPr>
            <a:endParaRPr/>
          </a:p>
          <a:p>
            <a:pPr lvl="2">
              <a:defRPr/>
            </a:pPr>
            <a:endParaRPr/>
          </a:p>
          <a:p>
            <a:pPr lvl="3">
              <a:defRPr/>
            </a:pPr>
            <a:endParaRPr/>
          </a:p>
          <a:p>
            <a:pPr lvl="4">
              <a:defRPr/>
            </a:pPr>
            <a:endParaRPr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263312" y="1255396"/>
            <a:ext cx="5408160" cy="113324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3_текст в 2 колонки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Заголовок слайда"/>
          <p:cNvSpPr txBox="1">
            <a:spLocks noGrp="1"/>
          </p:cNvSpPr>
          <p:nvPr>
            <p:ph type="title" hasCustomPrompt="1"/>
          </p:nvPr>
        </p:nvSpPr>
        <p:spPr bwMode="auto">
          <a:xfrm>
            <a:off x="1296054" y="863767"/>
            <a:ext cx="10910136" cy="18156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800" b="1" i="0">
                <a:latin typeface="TT Norms Pro Medium"/>
              </a:defRPr>
            </a:lvl1pPr>
          </a:lstStyle>
          <a:p>
            <a:pPr>
              <a:defRPr/>
            </a:pPr>
            <a:r>
              <a:t>Заголовок слайда</a:t>
            </a:r>
            <a:r>
              <a:rPr lang="en-US"/>
              <a:t> </a:t>
            </a:r>
            <a:br>
              <a:rPr lang="ru-RU"/>
            </a:br>
            <a:r>
              <a:rPr lang="ru-RU"/>
              <a:t>с текстом в две колонки</a:t>
            </a:r>
            <a:endParaRPr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296056" y="12147957"/>
            <a:ext cx="3361020" cy="704278"/>
          </a:xfrm>
          <a:prstGeom prst="rect">
            <a:avLst/>
          </a:prstGeom>
        </p:spPr>
      </p:pic>
      <p:sp>
        <p:nvSpPr>
          <p:cNvPr id="15" name="Уровень текста 1…"/>
          <p:cNvSpPr txBox="1">
            <a:spLocks noGrp="1"/>
          </p:cNvSpPr>
          <p:nvPr>
            <p:ph type="body" sz="half" idx="1" hasCustomPrompt="1"/>
          </p:nvPr>
        </p:nvSpPr>
        <p:spPr bwMode="auto">
          <a:xfrm>
            <a:off x="1296053" y="4555631"/>
            <a:ext cx="10633678" cy="465469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buNone/>
              <a:defRPr lang="ru-RU" sz="2400">
                <a:latin typeface="Arial"/>
              </a:defRPr>
            </a:lvl1pPr>
            <a:lvl2pPr marL="457200" indent="0">
              <a:buNone/>
              <a:defRPr>
                <a:latin typeface="Montserrat"/>
              </a:defRPr>
            </a:lvl2pPr>
            <a:lvl3pPr marL="914400" indent="0">
              <a:buNone/>
              <a:defRPr>
                <a:latin typeface="Montserrat"/>
              </a:defRPr>
            </a:lvl3pPr>
            <a:lvl4pPr marL="1371600" indent="0">
              <a:buNone/>
              <a:defRPr>
                <a:latin typeface="Montserrat"/>
              </a:defRPr>
            </a:lvl4pPr>
            <a:lvl5pPr marL="1828800" indent="0">
              <a:buNone/>
              <a:defRPr>
                <a:latin typeface="Montserrat"/>
              </a:defRPr>
            </a:lvl5pPr>
          </a:lstStyle>
          <a:p>
            <a:pPr>
              <a:defRPr/>
            </a:pPr>
            <a:r>
              <a:rPr lang="ru-RU">
                <a:latin typeface="Helvetica Neue"/>
              </a:rPr>
              <a:t>Змейка Рубика — головоломка, придуманная Эрнё Рубиком, представляющая собой 24 шарнирно соединённые между собой призмы в прямоугольном сечении. Задача состоит в сборке различного рода геометрических фигур, животных и прочих ассоциативных вещей. Очень хорошо развивает пространственное мышление. Из простого конструктора можно собрать огромное число разнообразных фигур, подобно тому, как в </a:t>
            </a:r>
            <a:r>
              <a:rPr lang="en">
                <a:latin typeface="Helvetica Neue"/>
              </a:rPr>
              <a:t>PIX Robotics </a:t>
            </a:r>
            <a:r>
              <a:rPr lang="ru-RU">
                <a:latin typeface="Helvetica Neue"/>
              </a:rPr>
              <a:t>пользователь собирает своего робота.</a:t>
            </a:r>
            <a:endParaRPr/>
          </a:p>
        </p:txBody>
      </p:sp>
      <p:sp>
        <p:nvSpPr>
          <p:cNvPr id="18" name="Уровень текста 1…"/>
          <p:cNvSpPr txBox="1">
            <a:spLocks noGrp="1"/>
          </p:cNvSpPr>
          <p:nvPr>
            <p:ph type="body" sz="half" idx="10" hasCustomPrompt="1"/>
          </p:nvPr>
        </p:nvSpPr>
        <p:spPr bwMode="auto">
          <a:xfrm>
            <a:off x="12594919" y="4555631"/>
            <a:ext cx="10633678" cy="465469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buNone/>
              <a:defRPr lang="ru-RU" sz="2400">
                <a:latin typeface="Arial"/>
              </a:defRPr>
            </a:lvl1pPr>
            <a:lvl2pPr marL="457200" indent="0">
              <a:buNone/>
              <a:defRPr>
                <a:latin typeface="Montserrat"/>
              </a:defRPr>
            </a:lvl2pPr>
            <a:lvl3pPr marL="914400" indent="0">
              <a:buNone/>
              <a:defRPr>
                <a:latin typeface="Montserrat"/>
              </a:defRPr>
            </a:lvl3pPr>
            <a:lvl4pPr marL="1371600" indent="0">
              <a:buNone/>
              <a:defRPr>
                <a:latin typeface="Montserrat"/>
              </a:defRPr>
            </a:lvl4pPr>
            <a:lvl5pPr marL="1828800" indent="0">
              <a:buNone/>
              <a:defRPr>
                <a:latin typeface="Montserrat"/>
              </a:defRPr>
            </a:lvl5pPr>
          </a:lstStyle>
          <a:p>
            <a:pPr>
              <a:defRPr/>
            </a:pPr>
            <a:r>
              <a:rPr lang="ru-RU">
                <a:latin typeface="Helvetica Neue"/>
              </a:rPr>
              <a:t>Змейка Рубика — головоломка, придуманная Эрнё Рубиком, представляющая собой 24 шарнирно соединённые между собой призмы в прямоугольном сечении. Задача состоит в сборке различного рода геометрических фигур, животных и прочих ассоциативных вещей. Очень хорошо развивает пространственное мышление. Из простого конструктора можно собрать огромное число разнообразных фигур, подобно тому, как в </a:t>
            </a:r>
            <a:r>
              <a:rPr lang="en">
                <a:latin typeface="Helvetica Neue"/>
              </a:rPr>
              <a:t>PIX Robotics </a:t>
            </a:r>
            <a:r>
              <a:rPr lang="ru-RU">
                <a:latin typeface="Helvetica Neue"/>
              </a:rPr>
              <a:t>пользователь собирает своего робота.</a:t>
            </a:r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4_ Текст в одну колонк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Уровень текста 1…"/>
          <p:cNvSpPr txBox="1">
            <a:spLocks noGrp="1"/>
          </p:cNvSpPr>
          <p:nvPr>
            <p:ph type="body" sz="half" idx="1" hasCustomPrompt="1"/>
          </p:nvPr>
        </p:nvSpPr>
        <p:spPr bwMode="auto">
          <a:xfrm>
            <a:off x="1296053" y="3851353"/>
            <a:ext cx="20713342" cy="638534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2400" b="0" i="0">
                <a:latin typeface="Arial"/>
              </a:defRPr>
            </a:lvl1pPr>
            <a:lvl2pPr marL="457200" indent="0">
              <a:buNone/>
              <a:defRPr>
                <a:latin typeface="Montserrat"/>
              </a:defRPr>
            </a:lvl2pPr>
            <a:lvl3pPr marL="914400" indent="0">
              <a:buNone/>
              <a:defRPr>
                <a:latin typeface="Montserrat"/>
              </a:defRPr>
            </a:lvl3pPr>
            <a:lvl4pPr marL="1371600" indent="0">
              <a:buNone/>
              <a:defRPr>
                <a:latin typeface="Montserrat"/>
              </a:defRPr>
            </a:lvl4pPr>
            <a:lvl5pPr marL="1828800" indent="0">
              <a:buNone/>
              <a:defRPr>
                <a:latin typeface="Montserrat"/>
              </a:defRPr>
            </a:lvl5pPr>
          </a:lstStyle>
          <a:p>
            <a:pPr>
              <a:defRPr/>
            </a:pPr>
            <a:r>
              <a:rPr lang="ru-RU">
                <a:latin typeface="Helvetica Neue"/>
              </a:rPr>
              <a:t>Змейка Рубика — головоломка, придуманная Эрнё Рубиком, представляющая собой 24 шарнирно соединённые между собой призмы в прямоугольном сечении. Задача состоит в сборке различного рода геометрических фигур, животных и прочих ассоциативных вещей. Очень хорошо развивает пространственное мышление. Из простого конструктора можно собрать огромное число разнообразных фигур, подобно тому, как в </a:t>
            </a:r>
            <a:r>
              <a:rPr lang="en">
                <a:latin typeface="Helvetica Neue"/>
              </a:rPr>
              <a:t>PIX Robotics </a:t>
            </a:r>
            <a:r>
              <a:rPr lang="ru-RU">
                <a:latin typeface="Helvetica Neue"/>
              </a:rPr>
              <a:t>пользователь собирает своего робота.</a:t>
            </a:r>
            <a:endParaRPr/>
          </a:p>
        </p:txBody>
      </p:sp>
      <p:sp>
        <p:nvSpPr>
          <p:cNvPr id="9" name="Заголовок слайда"/>
          <p:cNvSpPr txBox="1">
            <a:spLocks noGrp="1"/>
          </p:cNvSpPr>
          <p:nvPr>
            <p:ph type="title" hasCustomPrompt="1"/>
          </p:nvPr>
        </p:nvSpPr>
        <p:spPr bwMode="auto">
          <a:xfrm>
            <a:off x="1296054" y="863767"/>
            <a:ext cx="10910136" cy="164551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800" b="1" i="0">
                <a:latin typeface="TT Norms Pro Medium"/>
              </a:defRPr>
            </a:lvl1pPr>
          </a:lstStyle>
          <a:p>
            <a:pPr>
              <a:defRPr/>
            </a:pPr>
            <a:r>
              <a:t>Заголовок слайда</a:t>
            </a:r>
            <a:r>
              <a:rPr lang="en-US"/>
              <a:t> </a:t>
            </a:r>
            <a:br>
              <a:rPr lang="ru-RU"/>
            </a:br>
            <a:r>
              <a:rPr lang="ru-RU"/>
              <a:t>с текстом в одну колонку</a:t>
            </a:r>
            <a:endParaRPr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296056" y="12147957"/>
            <a:ext cx="3361020" cy="70427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5_Текст с фото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" name="Заголовок слайда"/>
          <p:cNvSpPr txBox="1">
            <a:spLocks noGrp="1"/>
          </p:cNvSpPr>
          <p:nvPr>
            <p:ph type="title" hasCustomPrompt="1"/>
          </p:nvPr>
        </p:nvSpPr>
        <p:spPr bwMode="auto">
          <a:xfrm>
            <a:off x="1296054" y="863767"/>
            <a:ext cx="10910136" cy="164551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800" b="1" i="0">
                <a:latin typeface="TT Norms Pro Medium"/>
              </a:defRPr>
            </a:lvl1pPr>
          </a:lstStyle>
          <a:p>
            <a:pPr>
              <a:defRPr/>
            </a:pPr>
            <a:r>
              <a:t>Заголовок слайда</a:t>
            </a:r>
            <a:r>
              <a:rPr lang="en-US"/>
              <a:t> </a:t>
            </a:r>
            <a:br>
              <a:rPr lang="ru-RU"/>
            </a:br>
            <a:r>
              <a:rPr lang="ru-RU"/>
              <a:t>с текстом в одну колонку</a:t>
            </a:r>
            <a:endParaRPr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296056" y="12147957"/>
            <a:ext cx="3361020" cy="704278"/>
          </a:xfrm>
          <a:prstGeom prst="rect">
            <a:avLst/>
          </a:prstGeom>
        </p:spPr>
      </p:pic>
      <p:sp>
        <p:nvSpPr>
          <p:cNvPr id="5" name="660384004_1290x1720.jpg"/>
          <p:cNvSpPr>
            <a:spLocks noGrp="1"/>
          </p:cNvSpPr>
          <p:nvPr>
            <p:ph type="pic" idx="22" hasCustomPrompt="1"/>
          </p:nvPr>
        </p:nvSpPr>
        <p:spPr bwMode="auto">
          <a:xfrm>
            <a:off x="14481546" y="0"/>
            <a:ext cx="9902456" cy="13716000"/>
          </a:xfrm>
          <a:prstGeom prst="rect">
            <a:avLst/>
          </a:prstGeom>
        </p:spPr>
        <p:txBody>
          <a:bodyPr lIns="91439" tIns="45719" rIns="91439" bIns="45719" anchor="ctr">
            <a:noAutofit/>
          </a:bodyPr>
          <a:lstStyle>
            <a:lvl1pPr marL="0" indent="0" algn="ctr">
              <a:buNone/>
              <a:defRPr sz="2100" b="0" i="0">
                <a:latin typeface="Arial"/>
              </a:defRPr>
            </a:lvl1pPr>
          </a:lstStyle>
          <a:p>
            <a:pPr>
              <a:defRPr/>
            </a:pPr>
            <a:r>
              <a:rPr lang="ru-RU"/>
              <a:t>Место для фотографии</a:t>
            </a:r>
            <a:endParaRPr/>
          </a:p>
        </p:txBody>
      </p:sp>
      <p:sp>
        <p:nvSpPr>
          <p:cNvPr id="6" name="Уровень текста 1…"/>
          <p:cNvSpPr txBox="1">
            <a:spLocks noGrp="1"/>
          </p:cNvSpPr>
          <p:nvPr>
            <p:ph type="body" sz="half" idx="1" hasCustomPrompt="1"/>
          </p:nvPr>
        </p:nvSpPr>
        <p:spPr bwMode="auto">
          <a:xfrm>
            <a:off x="1296054" y="3851353"/>
            <a:ext cx="10910136" cy="638534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2400" b="0" i="0">
                <a:latin typeface="Arial"/>
              </a:defRPr>
            </a:lvl1pPr>
            <a:lvl2pPr marL="457200" indent="0">
              <a:buNone/>
              <a:defRPr>
                <a:latin typeface="Montserrat"/>
              </a:defRPr>
            </a:lvl2pPr>
            <a:lvl3pPr marL="914400" indent="0">
              <a:buNone/>
              <a:defRPr>
                <a:latin typeface="Montserrat"/>
              </a:defRPr>
            </a:lvl3pPr>
            <a:lvl4pPr marL="1371600" indent="0">
              <a:buNone/>
              <a:defRPr>
                <a:latin typeface="Montserrat"/>
              </a:defRPr>
            </a:lvl4pPr>
            <a:lvl5pPr marL="1828800" indent="0">
              <a:buNone/>
              <a:defRPr>
                <a:latin typeface="Montserrat"/>
              </a:defRPr>
            </a:lvl5pPr>
          </a:lstStyle>
          <a:p>
            <a:pPr>
              <a:defRPr/>
            </a:pPr>
            <a:r>
              <a:rPr lang="ru-RU">
                <a:latin typeface="Helvetica Neue"/>
              </a:rPr>
              <a:t>Змейка Рубика — головоломка, придуманная Эрнё Рубиком, представляющая собой 24 шарнирно соединённые между собой призмы в прямоугольном сечении. Задача состоит в сборке различного рода геометрических фигур, животных и прочих ассоциативных вещей. Очень хорошо развивает пространственное мышление. Из простого конструктора можно собрать огромное число разнообразных фигур, подобно тому, как в </a:t>
            </a:r>
            <a:r>
              <a:rPr lang="en">
                <a:latin typeface="Helvetica Neue"/>
              </a:rPr>
              <a:t>PIX Robotics </a:t>
            </a:r>
            <a:r>
              <a:rPr lang="ru-RU">
                <a:latin typeface="Helvetica Neue"/>
              </a:rPr>
              <a:t>пользователь собирает своего робота.</a:t>
            </a:r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6_Пустой с заголовокм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" name="Заголовок слайда"/>
          <p:cNvSpPr txBox="1">
            <a:spLocks noGrp="1"/>
          </p:cNvSpPr>
          <p:nvPr>
            <p:ph type="title" hasCustomPrompt="1"/>
          </p:nvPr>
        </p:nvSpPr>
        <p:spPr bwMode="auto">
          <a:xfrm>
            <a:off x="1296054" y="863766"/>
            <a:ext cx="10910136" cy="175184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800" b="1" i="0">
                <a:latin typeface="TT Norms Pro Medium"/>
              </a:defRPr>
            </a:lvl1pPr>
          </a:lstStyle>
          <a:p>
            <a:pPr>
              <a:defRPr/>
            </a:pPr>
            <a:r>
              <a:t>Заголовок слайда</a:t>
            </a:r>
            <a:r>
              <a:rPr lang="en-US"/>
              <a:t> </a:t>
            </a:r>
            <a:br>
              <a:rPr lang="ru-RU"/>
            </a:br>
            <a:r>
              <a:rPr lang="ru-RU"/>
              <a:t>с текстом в одну колонку</a:t>
            </a:r>
            <a:endParaRPr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296056" y="12147957"/>
            <a:ext cx="3361020" cy="70427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7_Пусто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296056" y="12147957"/>
            <a:ext cx="3361020" cy="70427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8_Таблиц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296056" y="12147957"/>
            <a:ext cx="3361020" cy="704278"/>
          </a:xfrm>
          <a:prstGeom prst="rect">
            <a:avLst/>
          </a:prstGeom>
        </p:spPr>
      </p:pic>
      <p:sp>
        <p:nvSpPr>
          <p:cNvPr id="4" name="Заголовок слайда"/>
          <p:cNvSpPr txBox="1">
            <a:spLocks noGrp="1"/>
          </p:cNvSpPr>
          <p:nvPr>
            <p:ph type="title" hasCustomPrompt="1"/>
          </p:nvPr>
        </p:nvSpPr>
        <p:spPr bwMode="auto">
          <a:xfrm>
            <a:off x="1296054" y="863766"/>
            <a:ext cx="10910136" cy="175184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800" b="1" i="0">
                <a:latin typeface="TT Norms Pro Medium"/>
              </a:defRPr>
            </a:lvl1pPr>
          </a:lstStyle>
          <a:p>
            <a:pPr>
              <a:defRPr/>
            </a:pPr>
            <a:r>
              <a:rPr lang="ru-RU"/>
              <a:t>Таблица</a:t>
            </a:r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9_Текст и цифры">
    <p:bg>
      <p:bgPr>
        <a:solidFill>
          <a:srgbClr val="003AE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296056" y="12161666"/>
            <a:ext cx="3361020" cy="704278"/>
          </a:xfrm>
          <a:prstGeom prst="rect">
            <a:avLst/>
          </a:prstGeom>
        </p:spPr>
      </p:pic>
      <p:sp>
        <p:nvSpPr>
          <p:cNvPr id="10" name="Заголовок слайда"/>
          <p:cNvSpPr txBox="1">
            <a:spLocks noGrp="1"/>
          </p:cNvSpPr>
          <p:nvPr>
            <p:ph type="title" hasCustomPrompt="1"/>
          </p:nvPr>
        </p:nvSpPr>
        <p:spPr bwMode="auto">
          <a:xfrm>
            <a:off x="1296054" y="863767"/>
            <a:ext cx="10910136" cy="18156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800" b="1" i="0">
                <a:solidFill>
                  <a:schemeClr val="bg1"/>
                </a:solidFill>
                <a:latin typeface="Arial"/>
              </a:defRPr>
            </a:lvl1pPr>
          </a:lstStyle>
          <a:p>
            <a:pPr>
              <a:defRPr/>
            </a:pPr>
            <a:r>
              <a:t>Заголовок слайда</a:t>
            </a:r>
            <a:r>
              <a:rPr lang="en-US"/>
              <a:t> </a:t>
            </a:r>
            <a:br>
              <a:rPr lang="ru-RU"/>
            </a:br>
            <a:r>
              <a:rPr lang="ru-RU"/>
              <a:t>с текстом и цифрами</a:t>
            </a:r>
            <a:endParaRPr/>
          </a:p>
        </p:txBody>
      </p:sp>
      <p:sp>
        <p:nvSpPr>
          <p:cNvPr id="14" name="Уровень текста 1…"/>
          <p:cNvSpPr txBox="1">
            <a:spLocks noGrp="1"/>
          </p:cNvSpPr>
          <p:nvPr>
            <p:ph type="body" sz="half" idx="1" hasCustomPrompt="1"/>
          </p:nvPr>
        </p:nvSpPr>
        <p:spPr bwMode="auto">
          <a:xfrm>
            <a:off x="1105786" y="4412515"/>
            <a:ext cx="11100404" cy="6614842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1828754">
              <a:lnSpc>
                <a:spcPct val="150000"/>
              </a:lnSpc>
              <a:spcBef>
                <a:spcPts val="3376"/>
              </a:spcBef>
              <a:spcAft>
                <a:spcPts val="0"/>
              </a:spcAft>
              <a:buClrTx/>
              <a:buSzPct val="123000"/>
              <a:buFontTx/>
              <a:buNone/>
              <a:defRPr sz="2400" b="0" i="0">
                <a:solidFill>
                  <a:schemeClr val="bg1"/>
                </a:solidFill>
                <a:latin typeface="Arial"/>
              </a:defRPr>
            </a:lvl1pPr>
            <a:lvl2pPr marL="457200" indent="0">
              <a:buNone/>
              <a:defRPr sz="1800" b="0" i="0">
                <a:solidFill>
                  <a:schemeClr val="bg1"/>
                </a:solidFill>
                <a:latin typeface="Montserrat"/>
              </a:defRPr>
            </a:lvl2pPr>
            <a:lvl3pPr marL="914400" indent="0">
              <a:buNone/>
              <a:defRPr sz="1800" b="0" i="0">
                <a:solidFill>
                  <a:schemeClr val="bg1"/>
                </a:solidFill>
                <a:latin typeface="Montserrat"/>
              </a:defRPr>
            </a:lvl3pPr>
            <a:lvl4pPr marL="1371600" indent="0">
              <a:buNone/>
              <a:defRPr sz="1800" b="0" i="0">
                <a:solidFill>
                  <a:schemeClr val="bg1"/>
                </a:solidFill>
                <a:latin typeface="Montserrat"/>
              </a:defRPr>
            </a:lvl4pPr>
            <a:lvl5pPr marL="1828800" indent="0">
              <a:buNone/>
              <a:defRPr sz="1800" b="0" i="0">
                <a:solidFill>
                  <a:schemeClr val="bg1"/>
                </a:solidFill>
                <a:latin typeface="Montserrat"/>
              </a:defRPr>
            </a:lvl5pPr>
          </a:lstStyle>
          <a:p>
            <a:pPr>
              <a:defRPr/>
            </a:pPr>
            <a:r>
              <a:rPr lang="ru-RU"/>
              <a:t>Змейка Рубика — головоломка, придуманная Эрнё Рубиком, представляющая собой 24 шарнирно соединённые между собой призмы в прямоугольном сечении. Задача состоит в сборке различного рода геометрических фигур, животных и прочих ассоциативных вещей. Очень хорошо развивает пространственное мышление. Из простого конструктора можно собрать огромное число разнообразных фигур, подобно тому, как в </a:t>
            </a:r>
            <a:r>
              <a:rPr lang="en"/>
              <a:t>PIX Robotics </a:t>
            </a:r>
            <a:r>
              <a:rPr lang="ru-RU"/>
              <a:t>пользователь собирает своего робота.</a:t>
            </a:r>
            <a:endParaRPr/>
          </a:p>
        </p:txBody>
      </p:sp>
      <p:sp>
        <p:nvSpPr>
          <p:cNvPr id="15" name="Уровень текста 1…"/>
          <p:cNvSpPr txBox="1">
            <a:spLocks noGrp="1"/>
          </p:cNvSpPr>
          <p:nvPr>
            <p:ph type="body" sz="half" idx="10" hasCustomPrompt="1"/>
          </p:nvPr>
        </p:nvSpPr>
        <p:spPr bwMode="auto">
          <a:xfrm>
            <a:off x="16104270" y="5711362"/>
            <a:ext cx="4993104" cy="1028700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1828754">
              <a:lnSpc>
                <a:spcPct val="100000"/>
              </a:lnSpc>
              <a:spcBef>
                <a:spcPts val="3376"/>
              </a:spcBef>
              <a:spcAft>
                <a:spcPts val="0"/>
              </a:spcAft>
              <a:buClrTx/>
              <a:buSzPct val="123000"/>
              <a:buFontTx/>
              <a:buNone/>
              <a:defRPr sz="3150" b="0" i="0">
                <a:solidFill>
                  <a:schemeClr val="bg1"/>
                </a:solidFill>
                <a:latin typeface="Arial"/>
              </a:defRPr>
            </a:lvl1pPr>
            <a:lvl2pPr marL="457200" indent="0">
              <a:buNone/>
              <a:defRPr sz="1800" b="0" i="0">
                <a:solidFill>
                  <a:schemeClr val="bg1"/>
                </a:solidFill>
                <a:latin typeface="Montserrat"/>
              </a:defRPr>
            </a:lvl2pPr>
            <a:lvl3pPr marL="914400" indent="0">
              <a:buNone/>
              <a:defRPr sz="1800" b="0" i="0">
                <a:solidFill>
                  <a:schemeClr val="bg1"/>
                </a:solidFill>
                <a:latin typeface="Montserrat"/>
              </a:defRPr>
            </a:lvl3pPr>
            <a:lvl4pPr marL="1371600" indent="0">
              <a:buNone/>
              <a:defRPr sz="1800" b="0" i="0">
                <a:solidFill>
                  <a:schemeClr val="bg1"/>
                </a:solidFill>
                <a:latin typeface="Montserrat"/>
              </a:defRPr>
            </a:lvl4pPr>
            <a:lvl5pPr marL="1828800" indent="0">
              <a:buNone/>
              <a:defRPr sz="1800" b="0" i="0">
                <a:solidFill>
                  <a:schemeClr val="bg1"/>
                </a:solidFill>
                <a:latin typeface="Montserrat"/>
              </a:defRPr>
            </a:lvl5pPr>
          </a:lstStyle>
          <a:p>
            <a:pPr>
              <a:defRPr/>
            </a:pPr>
            <a:r>
              <a:rPr lang="ru-RU"/>
              <a:t>привлекли клиентов за 2022 год</a:t>
            </a:r>
            <a:endParaRPr/>
          </a:p>
        </p:txBody>
      </p:sp>
      <p:sp>
        <p:nvSpPr>
          <p:cNvPr id="16" name="Уровень текста 1…"/>
          <p:cNvSpPr txBox="1">
            <a:spLocks noGrp="1"/>
          </p:cNvSpPr>
          <p:nvPr>
            <p:ph type="body" sz="half" idx="11" hasCustomPrompt="1"/>
          </p:nvPr>
        </p:nvSpPr>
        <p:spPr bwMode="auto">
          <a:xfrm>
            <a:off x="16104268" y="9998656"/>
            <a:ext cx="4993104" cy="1028700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1828754">
              <a:lnSpc>
                <a:spcPct val="100000"/>
              </a:lnSpc>
              <a:spcBef>
                <a:spcPts val="3376"/>
              </a:spcBef>
              <a:spcAft>
                <a:spcPts val="0"/>
              </a:spcAft>
              <a:buClrTx/>
              <a:buSzPct val="123000"/>
              <a:buFontTx/>
              <a:buNone/>
              <a:defRPr sz="3150" b="0" i="0">
                <a:solidFill>
                  <a:schemeClr val="bg1"/>
                </a:solidFill>
                <a:latin typeface="Arial"/>
              </a:defRPr>
            </a:lvl1pPr>
            <a:lvl2pPr marL="457200" indent="0">
              <a:buNone/>
              <a:defRPr sz="1800" b="0" i="0">
                <a:solidFill>
                  <a:schemeClr val="bg1"/>
                </a:solidFill>
                <a:latin typeface="Montserrat"/>
              </a:defRPr>
            </a:lvl2pPr>
            <a:lvl3pPr marL="914400" indent="0">
              <a:buNone/>
              <a:defRPr sz="1800" b="0" i="0">
                <a:solidFill>
                  <a:schemeClr val="bg1"/>
                </a:solidFill>
                <a:latin typeface="Montserrat"/>
              </a:defRPr>
            </a:lvl3pPr>
            <a:lvl4pPr marL="1371600" indent="0">
              <a:buNone/>
              <a:defRPr sz="1800" b="0" i="0">
                <a:solidFill>
                  <a:schemeClr val="bg1"/>
                </a:solidFill>
                <a:latin typeface="Montserrat"/>
              </a:defRPr>
            </a:lvl4pPr>
            <a:lvl5pPr marL="1828800" indent="0">
              <a:buNone/>
              <a:defRPr sz="1800" b="0" i="0">
                <a:solidFill>
                  <a:schemeClr val="bg1"/>
                </a:solidFill>
                <a:latin typeface="Montserrat"/>
              </a:defRPr>
            </a:lvl5pPr>
          </a:lstStyle>
          <a:p>
            <a:pPr>
              <a:defRPr/>
            </a:pPr>
            <a:r>
              <a:rPr lang="ru-RU"/>
              <a:t>времени сэкономили автоматизацией</a:t>
            </a:r>
            <a:endParaRPr/>
          </a:p>
        </p:txBody>
      </p:sp>
      <p:sp>
        <p:nvSpPr>
          <p:cNvPr id="17" name="Уровень текста 1…"/>
          <p:cNvSpPr txBox="1">
            <a:spLocks noGrp="1"/>
          </p:cNvSpPr>
          <p:nvPr>
            <p:ph type="body" sz="half" idx="12" hasCustomPrompt="1"/>
          </p:nvPr>
        </p:nvSpPr>
        <p:spPr bwMode="auto">
          <a:xfrm>
            <a:off x="15972800" y="7750716"/>
            <a:ext cx="5305048" cy="1750593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182875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Pct val="123000"/>
              <a:buFontTx/>
              <a:buNone/>
              <a:defRPr sz="15000" b="0" i="0">
                <a:solidFill>
                  <a:schemeClr val="bg1"/>
                </a:solidFill>
                <a:latin typeface="Arial"/>
              </a:defRPr>
            </a:lvl1pPr>
            <a:lvl2pPr marL="457200" indent="0">
              <a:buNone/>
              <a:defRPr sz="1800" b="0" i="0">
                <a:solidFill>
                  <a:schemeClr val="bg1"/>
                </a:solidFill>
                <a:latin typeface="Montserrat"/>
              </a:defRPr>
            </a:lvl2pPr>
            <a:lvl3pPr marL="914400" indent="0">
              <a:buNone/>
              <a:defRPr sz="1800" b="0" i="0">
                <a:solidFill>
                  <a:schemeClr val="bg1"/>
                </a:solidFill>
                <a:latin typeface="Montserrat"/>
              </a:defRPr>
            </a:lvl3pPr>
            <a:lvl4pPr marL="1371600" indent="0">
              <a:buNone/>
              <a:defRPr sz="1800" b="0" i="0">
                <a:solidFill>
                  <a:schemeClr val="bg1"/>
                </a:solidFill>
                <a:latin typeface="Montserrat"/>
              </a:defRPr>
            </a:lvl4pPr>
            <a:lvl5pPr marL="1828800" indent="0">
              <a:buNone/>
              <a:defRPr sz="1800" b="0" i="0">
                <a:solidFill>
                  <a:schemeClr val="bg1"/>
                </a:solidFill>
                <a:latin typeface="Montserrat"/>
              </a:defRPr>
            </a:lvl5pPr>
          </a:lstStyle>
          <a:p>
            <a:pPr>
              <a:defRPr/>
            </a:pPr>
            <a:r>
              <a:rPr lang="ru-RU"/>
              <a:t>75</a:t>
            </a:r>
            <a:r>
              <a:rPr lang="en-US"/>
              <a:t>%</a:t>
            </a:r>
            <a:endParaRPr lang="ru-RU"/>
          </a:p>
        </p:txBody>
      </p:sp>
      <p:sp>
        <p:nvSpPr>
          <p:cNvPr id="18" name="Уровень текста 1…"/>
          <p:cNvSpPr txBox="1">
            <a:spLocks noGrp="1"/>
          </p:cNvSpPr>
          <p:nvPr>
            <p:ph type="body" sz="half" idx="13" hasCustomPrompt="1"/>
          </p:nvPr>
        </p:nvSpPr>
        <p:spPr bwMode="auto">
          <a:xfrm>
            <a:off x="15990848" y="3462317"/>
            <a:ext cx="6181600" cy="1750593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182875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Pct val="123000"/>
              <a:buFontTx/>
              <a:buNone/>
              <a:defRPr sz="15000" b="0" i="0">
                <a:solidFill>
                  <a:schemeClr val="bg1"/>
                </a:solidFill>
                <a:latin typeface="Arial"/>
              </a:defRPr>
            </a:lvl1pPr>
            <a:lvl2pPr marL="457200" indent="0">
              <a:buNone/>
              <a:defRPr sz="1800" b="0" i="0">
                <a:solidFill>
                  <a:schemeClr val="bg1"/>
                </a:solidFill>
                <a:latin typeface="Montserrat"/>
              </a:defRPr>
            </a:lvl2pPr>
            <a:lvl3pPr marL="914400" indent="0">
              <a:buNone/>
              <a:defRPr sz="1800" b="0" i="0">
                <a:solidFill>
                  <a:schemeClr val="bg1"/>
                </a:solidFill>
                <a:latin typeface="Montserrat"/>
              </a:defRPr>
            </a:lvl3pPr>
            <a:lvl4pPr marL="1371600" indent="0">
              <a:buNone/>
              <a:defRPr sz="1800" b="0" i="0">
                <a:solidFill>
                  <a:schemeClr val="bg1"/>
                </a:solidFill>
                <a:latin typeface="Montserrat"/>
              </a:defRPr>
            </a:lvl4pPr>
            <a:lvl5pPr marL="1828800" indent="0">
              <a:buNone/>
              <a:defRPr sz="1800" b="0" i="0">
                <a:solidFill>
                  <a:schemeClr val="bg1"/>
                </a:solidFill>
                <a:latin typeface="Montserrat"/>
              </a:defRPr>
            </a:lvl5pPr>
          </a:lstStyle>
          <a:p>
            <a:pPr>
              <a:defRPr/>
            </a:pPr>
            <a:r>
              <a:rPr lang="en-US"/>
              <a:t>9 450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8_Пустой с заголовокм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Заголовок слайда"/>
          <p:cNvSpPr txBox="1">
            <a:spLocks noGrp="1"/>
          </p:cNvSpPr>
          <p:nvPr>
            <p:ph type="title" hasCustomPrompt="1"/>
          </p:nvPr>
        </p:nvSpPr>
        <p:spPr bwMode="auto">
          <a:xfrm>
            <a:off x="1296054" y="863769"/>
            <a:ext cx="10910136" cy="164551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800" b="0" i="0">
                <a:latin typeface="TT Norms Pro Medium"/>
              </a:defRPr>
            </a:lvl1pPr>
          </a:lstStyle>
          <a:p>
            <a:pPr>
              <a:defRPr/>
            </a:pPr>
            <a:r>
              <a:t>Заголовок слайда</a:t>
            </a:r>
            <a:r>
              <a:rPr lang="en-US"/>
              <a:t> </a:t>
            </a:r>
            <a:endParaRPr/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1312190" y="12162860"/>
            <a:ext cx="2282396" cy="61431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0_Цитата">
    <p:bg>
      <p:bgPr>
        <a:solidFill>
          <a:srgbClr val="003AE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296056" y="12161666"/>
            <a:ext cx="3361020" cy="704278"/>
          </a:xfrm>
          <a:prstGeom prst="rect">
            <a:avLst/>
          </a:prstGeom>
        </p:spPr>
      </p:pic>
      <p:sp>
        <p:nvSpPr>
          <p:cNvPr id="10" name="Заголовок слайда"/>
          <p:cNvSpPr txBox="1">
            <a:spLocks noGrp="1"/>
          </p:cNvSpPr>
          <p:nvPr>
            <p:ph type="title" hasCustomPrompt="1"/>
          </p:nvPr>
        </p:nvSpPr>
        <p:spPr bwMode="auto">
          <a:xfrm>
            <a:off x="1296054" y="863768"/>
            <a:ext cx="10910136" cy="124148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800" b="1" i="0">
                <a:solidFill>
                  <a:schemeClr val="bg1"/>
                </a:solidFill>
                <a:latin typeface="Arial"/>
              </a:defRPr>
            </a:lvl1pPr>
          </a:lstStyle>
          <a:p>
            <a:pPr>
              <a:defRPr/>
            </a:pPr>
            <a:r>
              <a:rPr lang="ru-RU"/>
              <a:t>Слайд с цитатой</a:t>
            </a:r>
            <a:endParaRPr/>
          </a:p>
        </p:txBody>
      </p:sp>
      <p:sp>
        <p:nvSpPr>
          <p:cNvPr id="9" name="Уровень текста 1…"/>
          <p:cNvSpPr txBox="1">
            <a:spLocks noGrp="1"/>
          </p:cNvSpPr>
          <p:nvPr>
            <p:ph type="body" sz="half" idx="1" hasCustomPrompt="1"/>
          </p:nvPr>
        </p:nvSpPr>
        <p:spPr bwMode="auto">
          <a:xfrm>
            <a:off x="7849754" y="3992175"/>
            <a:ext cx="11905540" cy="4769054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1828754">
              <a:lnSpc>
                <a:spcPct val="150000"/>
              </a:lnSpc>
              <a:spcBef>
                <a:spcPts val="3376"/>
              </a:spcBef>
              <a:spcAft>
                <a:spcPts val="0"/>
              </a:spcAft>
              <a:buClrTx/>
              <a:buSzPct val="123000"/>
              <a:buFontTx/>
              <a:buNone/>
              <a:defRPr sz="2400" b="0" i="0">
                <a:solidFill>
                  <a:schemeClr val="bg1"/>
                </a:solidFill>
                <a:latin typeface="Arial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  <a:latin typeface="Montserrat"/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  <a:latin typeface="Montserrat"/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  <a:latin typeface="Montserrat"/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  <a:latin typeface="Montserrat"/>
              </a:defRPr>
            </a:lvl5pPr>
          </a:lstStyle>
          <a:p>
            <a:pPr>
              <a:defRPr/>
            </a:pPr>
            <a:r>
              <a:rPr lang="ru-RU"/>
              <a:t>Змейка Рубика — головоломка, придуманная Эрнё Рубиком, представляющая собой 24 шарнирно соединённые между собой призмы в прямоугольном сечении. Задача состоит в сборке различного рода геометрических фигур, животных и прочих ассоциативных вещей. Очень хорошо развивает пространственное мышление. Из простого конструктора можно собрать огромное число разнообразных фигур, подобно тому, как в </a:t>
            </a:r>
            <a:r>
              <a:rPr lang="en"/>
              <a:t>PIX Robotics </a:t>
            </a:r>
            <a:r>
              <a:rPr lang="ru-RU"/>
              <a:t>пользователь собирает своего робота.</a:t>
            </a:r>
            <a:endParaRPr/>
          </a:p>
        </p:txBody>
      </p:sp>
      <p:sp>
        <p:nvSpPr>
          <p:cNvPr id="11" name="Уровень текста 1…"/>
          <p:cNvSpPr txBox="1">
            <a:spLocks noGrp="1"/>
          </p:cNvSpPr>
          <p:nvPr>
            <p:ph type="body" sz="half" idx="10" hasCustomPrompt="1"/>
          </p:nvPr>
        </p:nvSpPr>
        <p:spPr bwMode="auto">
          <a:xfrm>
            <a:off x="7857516" y="9611164"/>
            <a:ext cx="4212816" cy="199959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182875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3000"/>
              <a:buFontTx/>
              <a:buNone/>
              <a:defRPr sz="3000" b="0" i="0">
                <a:solidFill>
                  <a:schemeClr val="bg1"/>
                </a:solidFill>
                <a:latin typeface="Arial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  <a:latin typeface="Montserrat"/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  <a:latin typeface="Montserrat"/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  <a:latin typeface="Montserrat"/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  <a:latin typeface="Montserrat"/>
              </a:defRPr>
            </a:lvl5pPr>
          </a:lstStyle>
          <a:p>
            <a:pPr>
              <a:defRPr/>
            </a:pPr>
            <a:r>
              <a:rPr lang="ru-RU"/>
              <a:t>Автор и должность в две строки</a:t>
            </a:r>
            <a:endParaRPr/>
          </a:p>
        </p:txBody>
      </p:sp>
      <p:pic>
        <p:nvPicPr>
          <p:cNvPr id="12" name="Изображение" descr="Изображение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4262051" y="4043154"/>
            <a:ext cx="2971546" cy="14857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1_Контакты 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Заголовок слайда"/>
          <p:cNvSpPr txBox="1">
            <a:spLocks noGrp="1"/>
          </p:cNvSpPr>
          <p:nvPr>
            <p:ph type="title" hasCustomPrompt="1"/>
          </p:nvPr>
        </p:nvSpPr>
        <p:spPr bwMode="auto">
          <a:xfrm>
            <a:off x="958612" y="4159489"/>
            <a:ext cx="10333164" cy="2278634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>
              <a:defRPr sz="7200" b="1" i="0">
                <a:solidFill>
                  <a:schemeClr val="bg1"/>
                </a:solidFill>
                <a:latin typeface="Arial"/>
              </a:defRPr>
            </a:lvl1pPr>
          </a:lstStyle>
          <a:p>
            <a:pPr>
              <a:defRPr/>
            </a:pPr>
            <a:r>
              <a:rPr lang="en-US"/>
              <a:t>PIX Robotics </a:t>
            </a:r>
            <a:r>
              <a:rPr lang="ru-RU"/>
              <a:t>делает умнее людей</a:t>
            </a:r>
            <a:endParaRPr/>
          </a:p>
        </p:txBody>
      </p:sp>
      <p:sp>
        <p:nvSpPr>
          <p:cNvPr id="7" name="Уровень текста 1…"/>
          <p:cNvSpPr txBox="1">
            <a:spLocks noGrp="1"/>
          </p:cNvSpPr>
          <p:nvPr>
            <p:ph type="body" sz="half" idx="13" hasCustomPrompt="1"/>
          </p:nvPr>
        </p:nvSpPr>
        <p:spPr bwMode="auto">
          <a:xfrm>
            <a:off x="17722510" y="8845980"/>
            <a:ext cx="3984216" cy="571624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182875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3000"/>
              <a:buFontTx/>
              <a:buNone/>
              <a:defRPr sz="3000" b="0" i="0">
                <a:solidFill>
                  <a:schemeClr val="bg1"/>
                </a:solidFill>
                <a:latin typeface="Arial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  <a:latin typeface="Montserrat"/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  <a:latin typeface="Montserrat"/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  <a:latin typeface="Montserrat"/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  <a:latin typeface="Montserrat"/>
              </a:defRPr>
            </a:lvl5pPr>
          </a:lstStyle>
          <a:p>
            <a:pPr>
              <a:defRPr/>
            </a:pPr>
            <a:r>
              <a:rPr lang="ru-RU"/>
              <a:t>ФИО</a:t>
            </a:r>
            <a:endParaRPr/>
          </a:p>
        </p:txBody>
      </p:sp>
      <p:sp>
        <p:nvSpPr>
          <p:cNvPr id="8" name="Уровень текста 1…"/>
          <p:cNvSpPr txBox="1">
            <a:spLocks noGrp="1"/>
          </p:cNvSpPr>
          <p:nvPr>
            <p:ph type="body" sz="half" idx="14" hasCustomPrompt="1"/>
          </p:nvPr>
        </p:nvSpPr>
        <p:spPr bwMode="auto">
          <a:xfrm>
            <a:off x="17758604" y="10508310"/>
            <a:ext cx="3984216" cy="571624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182875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3000"/>
              <a:buFontTx/>
              <a:buNone/>
              <a:defRPr sz="2800" b="0" i="0">
                <a:solidFill>
                  <a:schemeClr val="bg1"/>
                </a:solidFill>
                <a:latin typeface="Arial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  <a:latin typeface="Montserrat"/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  <a:latin typeface="Montserrat"/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  <a:latin typeface="Montserrat"/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  <a:latin typeface="Montserrat"/>
              </a:defRPr>
            </a:lvl5pPr>
          </a:lstStyle>
          <a:p>
            <a:pPr>
              <a:defRPr/>
            </a:pPr>
            <a:r>
              <a:rPr lang="ru-RU"/>
              <a:t>+7 926 680 77 32</a:t>
            </a:r>
            <a:endParaRPr/>
          </a:p>
        </p:txBody>
      </p:sp>
      <p:sp>
        <p:nvSpPr>
          <p:cNvPr id="9" name="Уровень текста 1…"/>
          <p:cNvSpPr txBox="1">
            <a:spLocks noGrp="1"/>
          </p:cNvSpPr>
          <p:nvPr>
            <p:ph type="body" sz="half" idx="15" hasCustomPrompt="1"/>
          </p:nvPr>
        </p:nvSpPr>
        <p:spPr bwMode="auto">
          <a:xfrm>
            <a:off x="17740556" y="11022525"/>
            <a:ext cx="3984216" cy="517482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182875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3000"/>
              <a:buFontTx/>
              <a:buNone/>
              <a:defRPr sz="2800" b="0" i="0" u="sng">
                <a:solidFill>
                  <a:schemeClr val="bg1"/>
                </a:solidFill>
                <a:latin typeface="Arial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  <a:latin typeface="Montserrat"/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  <a:latin typeface="Montserrat"/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  <a:latin typeface="Montserrat"/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  <a:latin typeface="Montserrat"/>
              </a:defRPr>
            </a:lvl5pPr>
          </a:lstStyle>
          <a:p>
            <a:pPr>
              <a:defRPr/>
            </a:pPr>
            <a:r>
              <a:rPr lang="en-US"/>
              <a:t>name@pixrpa.ru</a:t>
            </a:r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263312" y="1255396"/>
            <a:ext cx="5408160" cy="1133240"/>
          </a:xfrm>
          <a:prstGeom prst="rect">
            <a:avLst/>
          </a:prstGeom>
        </p:spPr>
      </p:pic>
      <p:sp>
        <p:nvSpPr>
          <p:cNvPr id="14" name="660384004_1290x1720.jpg"/>
          <p:cNvSpPr>
            <a:spLocks noGrp="1"/>
          </p:cNvSpPr>
          <p:nvPr>
            <p:ph type="pic" idx="22" hasCustomPrompt="1"/>
          </p:nvPr>
        </p:nvSpPr>
        <p:spPr bwMode="auto">
          <a:xfrm>
            <a:off x="14662813" y="8655541"/>
            <a:ext cx="2625726" cy="2625726"/>
          </a:xfrm>
          <a:prstGeom prst="ellipse">
            <a:avLst/>
          </a:prstGeom>
          <a:ln>
            <a:noFill/>
          </a:ln>
        </p:spPr>
        <p:txBody>
          <a:bodyPr lIns="91439" tIns="45719" rIns="91439" bIns="45719" anchor="ctr">
            <a:noAutofit/>
          </a:bodyPr>
          <a:lstStyle>
            <a:lvl1pPr marL="0" indent="0" algn="ctr">
              <a:buNone/>
              <a:defRPr sz="2100" b="0" i="0">
                <a:solidFill>
                  <a:schemeClr val="bg1"/>
                </a:solidFill>
                <a:latin typeface="Arial"/>
              </a:defRPr>
            </a:lvl1pPr>
          </a:lstStyle>
          <a:p>
            <a:pPr>
              <a:defRPr/>
            </a:pPr>
            <a:r>
              <a:rPr lang="ru-RU"/>
              <a:t>Место для фото</a:t>
            </a:r>
            <a:endParaRPr/>
          </a:p>
        </p:txBody>
      </p:sp>
      <p:sp>
        <p:nvSpPr>
          <p:cNvPr id="15" name="Уровень текста 1…"/>
          <p:cNvSpPr txBox="1">
            <a:spLocks noGrp="1"/>
          </p:cNvSpPr>
          <p:nvPr>
            <p:ph type="body" sz="half" idx="23" hasCustomPrompt="1"/>
          </p:nvPr>
        </p:nvSpPr>
        <p:spPr bwMode="auto">
          <a:xfrm>
            <a:off x="17722510" y="9508253"/>
            <a:ext cx="3984216" cy="571624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182875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3000"/>
              <a:buFontTx/>
              <a:buNone/>
              <a:defRPr sz="2200" b="0" i="0">
                <a:solidFill>
                  <a:schemeClr val="bg1"/>
                </a:solidFill>
                <a:latin typeface="Arial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  <a:latin typeface="Montserrat"/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  <a:latin typeface="Montserrat"/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  <a:latin typeface="Montserrat"/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  <a:latin typeface="Montserrat"/>
              </a:defRPr>
            </a:lvl5pPr>
          </a:lstStyle>
          <a:p>
            <a:pPr>
              <a:defRPr/>
            </a:pPr>
            <a:r>
              <a:rPr lang="ru-RU"/>
              <a:t>Должность </a:t>
            </a:r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userDrawn="1">
  <p:cSld name="Тема презентации">
    <p:bg>
      <p:bgPr>
        <a:solidFill>
          <a:srgbClr val="0039E6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" name="Автор и дата"/>
          <p:cNvSpPr txBox="1">
            <a:spLocks noGrp="1"/>
          </p:cNvSpPr>
          <p:nvPr>
            <p:ph type="body" sz="quarter" idx="21" hasCustomPrompt="1"/>
          </p:nvPr>
        </p:nvSpPr>
        <p:spPr bwMode="auto">
          <a:xfrm>
            <a:off x="1211662" y="11853179"/>
            <a:ext cx="21971003" cy="636979"/>
          </a:xfrm>
          <a:prstGeom prst="rect">
            <a:avLst/>
          </a:prstGeom>
        </p:spPr>
        <p:txBody>
          <a:bodyPr lIns="45719" tIns="45719" rIns="45719" bIns="45719">
            <a:noAutofit/>
          </a:bodyPr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4200" b="0" i="0">
                <a:solidFill>
                  <a:schemeClr val="bg1"/>
                </a:solidFill>
                <a:latin typeface="Arial"/>
              </a:defRPr>
            </a:lvl1pPr>
          </a:lstStyle>
          <a:p>
            <a:pPr>
              <a:defRPr/>
            </a:pPr>
            <a:r>
              <a:t>Автор и дата</a:t>
            </a:r>
          </a:p>
        </p:txBody>
      </p:sp>
      <p:sp>
        <p:nvSpPr>
          <p:cNvPr id="12" name="Заголовок презентации"/>
          <p:cNvSpPr txBox="1">
            <a:spLocks noGrp="1"/>
          </p:cNvSpPr>
          <p:nvPr>
            <p:ph type="title" hasCustomPrompt="1"/>
          </p:nvPr>
        </p:nvSpPr>
        <p:spPr bwMode="auto">
          <a:xfrm>
            <a:off x="1232512" y="3360253"/>
            <a:ext cx="15302130" cy="3862938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9600" b="0" i="0" spc="-231">
                <a:solidFill>
                  <a:schemeClr val="bg1"/>
                </a:solidFill>
                <a:latin typeface="Arial"/>
              </a:defRPr>
            </a:lvl1pPr>
          </a:lstStyle>
          <a:p>
            <a:pPr>
              <a:defRPr/>
            </a:pPr>
            <a:r>
              <a:rPr lang="ru-RU"/>
              <a:t>Тема презентации, написанная в три строки</a:t>
            </a:r>
            <a:endParaRPr/>
          </a:p>
        </p:txBody>
      </p:sp>
      <p:sp>
        <p:nvSpPr>
          <p:cNvPr id="13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 bwMode="auto">
          <a:xfrm>
            <a:off x="1211662" y="7845499"/>
            <a:ext cx="21971003" cy="132321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4200" b="0" i="0">
                <a:solidFill>
                  <a:schemeClr val="bg1"/>
                </a:solidFill>
                <a:latin typeface="Arial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4200" b="0" i="0">
                <a:solidFill>
                  <a:schemeClr val="bg1"/>
                </a:solidFill>
                <a:latin typeface="Arial"/>
              </a:defRPr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4200" b="0" i="0">
                <a:solidFill>
                  <a:schemeClr val="bg1"/>
                </a:solidFill>
                <a:latin typeface="Arial"/>
              </a:defRPr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4200" b="0" i="0">
                <a:solidFill>
                  <a:schemeClr val="bg1"/>
                </a:solidFill>
                <a:latin typeface="Arial"/>
              </a:defRPr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4200" b="0" i="0">
                <a:solidFill>
                  <a:schemeClr val="bg1"/>
                </a:solidFill>
                <a:latin typeface="Arial"/>
              </a:defRPr>
            </a:lvl5pPr>
          </a:lstStyle>
          <a:p>
            <a:pPr>
              <a:defRPr/>
            </a:pPr>
            <a:r>
              <a:t>Подзаголовок </a:t>
            </a:r>
            <a:r>
              <a:rPr lang="ru-RU"/>
              <a:t>в одну строку</a:t>
            </a:r>
            <a:endParaRPr/>
          </a:p>
          <a:p>
            <a:pPr lvl="1">
              <a:defRPr/>
            </a:pPr>
            <a:endParaRPr/>
          </a:p>
          <a:p>
            <a:pPr lvl="2">
              <a:defRPr/>
            </a:pPr>
            <a:endParaRPr/>
          </a:p>
          <a:p>
            <a:pPr lvl="3">
              <a:defRPr/>
            </a:pPr>
            <a:endParaRPr/>
          </a:p>
          <a:p>
            <a:pPr lvl="4">
              <a:defRPr/>
            </a:pPr>
            <a:endParaRPr/>
          </a:p>
        </p:txBody>
      </p:sp>
      <p:pic>
        <p:nvPicPr>
          <p:cNvPr id="4" name="Изображение" descr="Изображение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11897663" y="4591406"/>
            <a:ext cx="12486337" cy="9124594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Изображение" descr="Изображение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1268234" y="1110832"/>
            <a:ext cx="6703818" cy="10388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1_Заголовок, текст и фото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" name="Уровень текста 1…"/>
          <p:cNvSpPr txBox="1">
            <a:spLocks noGrp="1"/>
          </p:cNvSpPr>
          <p:nvPr>
            <p:ph type="body" sz="half" idx="1" hasCustomPrompt="1"/>
          </p:nvPr>
        </p:nvSpPr>
        <p:spPr bwMode="auto">
          <a:xfrm>
            <a:off x="1254625" y="5871410"/>
            <a:ext cx="10440067" cy="4836695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2438338">
              <a:lnSpc>
                <a:spcPct val="15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None/>
              <a:defRPr sz="2400" b="0" i="0">
                <a:solidFill>
                  <a:srgbClr val="000000"/>
                </a:solidFill>
                <a:latin typeface="Arial"/>
              </a:defRPr>
            </a:lvl1pPr>
            <a:lvl2pPr marL="609600" indent="0">
              <a:buNone/>
              <a:defRPr sz="2400">
                <a:solidFill>
                  <a:schemeClr val="bg1"/>
                </a:solidFill>
                <a:latin typeface="Montserrat"/>
              </a:defRPr>
            </a:lvl2pPr>
            <a:lvl3pPr marL="1219200" indent="0">
              <a:buNone/>
              <a:defRPr sz="2400">
                <a:solidFill>
                  <a:schemeClr val="bg1"/>
                </a:solidFill>
                <a:latin typeface="Montserrat"/>
              </a:defRPr>
            </a:lvl3pPr>
            <a:lvl4pPr marL="1828800" indent="0">
              <a:buNone/>
              <a:defRPr sz="2400">
                <a:solidFill>
                  <a:schemeClr val="bg1"/>
                </a:solidFill>
                <a:latin typeface="Montserrat"/>
              </a:defRPr>
            </a:lvl4pPr>
            <a:lvl5pPr marL="2438400" indent="0">
              <a:buNone/>
              <a:defRPr sz="2400">
                <a:solidFill>
                  <a:schemeClr val="bg1"/>
                </a:solidFill>
                <a:latin typeface="Montserrat"/>
              </a:defRPr>
            </a:lvl5pPr>
          </a:lstStyle>
          <a:p>
            <a:pPr>
              <a:defRPr/>
            </a:pPr>
            <a:r>
              <a:rPr lang="ru-RU"/>
              <a:t>Змейка Рубика — головоломка, придуманная Эрнё Рубиком, представляющая собой 24 шарнирно соединённые между собой призмы в прямоугольном сечении. Задача состоит в сборке различного рода геометрических фигур, животных и прочих ассоциативных вещей. Очень хорошо развивает пространственное мышление. Из простого конструктора можно собрать огромное число разнообразных фигур, подобно тому, как в </a:t>
            </a:r>
            <a:r>
              <a:rPr lang="en"/>
              <a:t>PIX Robotics </a:t>
            </a:r>
            <a:r>
              <a:rPr lang="ru-RU"/>
              <a:t>пользователь собирает своего робота.</a:t>
            </a:r>
            <a:endParaRPr/>
          </a:p>
        </p:txBody>
      </p:sp>
      <p:sp>
        <p:nvSpPr>
          <p:cNvPr id="62" name="660384004_1290x1720.jpg"/>
          <p:cNvSpPr>
            <a:spLocks noGrp="1"/>
          </p:cNvSpPr>
          <p:nvPr>
            <p:ph type="pic" idx="22" hasCustomPrompt="1"/>
          </p:nvPr>
        </p:nvSpPr>
        <p:spPr bwMode="auto">
          <a:xfrm>
            <a:off x="13026092" y="0"/>
            <a:ext cx="11357907" cy="13716000"/>
          </a:xfrm>
          <a:prstGeom prst="rect">
            <a:avLst/>
          </a:prstGeom>
        </p:spPr>
        <p:txBody>
          <a:bodyPr lIns="91439" tIns="45719" rIns="91439" bIns="45719" anchor="ctr">
            <a:noAutofit/>
          </a:bodyPr>
          <a:lstStyle>
            <a:lvl1pPr marL="0" indent="0" algn="ctr">
              <a:buNone/>
              <a:defRPr sz="2800" b="0" i="0">
                <a:latin typeface="Arial"/>
              </a:defRPr>
            </a:lvl1pPr>
          </a:lstStyle>
          <a:p>
            <a:pPr>
              <a:defRPr/>
            </a:pPr>
            <a:r>
              <a:rPr lang="ru-RU"/>
              <a:t>Место для фотографии</a:t>
            </a:r>
            <a:endParaRPr/>
          </a:p>
        </p:txBody>
      </p:sp>
      <p:sp>
        <p:nvSpPr>
          <p:cNvPr id="63" name="Заголовок слайда"/>
          <p:cNvSpPr txBox="1">
            <a:spLocks noGrp="1"/>
          </p:cNvSpPr>
          <p:nvPr>
            <p:ph type="title" hasCustomPrompt="1"/>
          </p:nvPr>
        </p:nvSpPr>
        <p:spPr bwMode="auto">
          <a:xfrm>
            <a:off x="1302751" y="1151689"/>
            <a:ext cx="11091316" cy="14351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6400" b="0" i="0">
                <a:solidFill>
                  <a:srgbClr val="000000"/>
                </a:solidFill>
                <a:latin typeface="Arial"/>
              </a:defRPr>
            </a:lvl1pPr>
          </a:lstStyle>
          <a:p>
            <a:pPr>
              <a:defRPr/>
            </a:pPr>
            <a:r>
              <a:t>Заголовок слайда</a:t>
            </a:r>
            <a:r>
              <a:rPr lang="en-US"/>
              <a:t> </a:t>
            </a:r>
            <a:br>
              <a:rPr lang="ru-RU"/>
            </a:br>
            <a:r>
              <a:rPr lang="ru-RU"/>
              <a:t>с текстом и фотографией</a:t>
            </a:r>
            <a:endParaRPr/>
          </a:p>
        </p:txBody>
      </p:sp>
      <p:pic>
        <p:nvPicPr>
          <p:cNvPr id="2" name="Изображение" descr="Изображение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1316072" y="12689797"/>
            <a:ext cx="2873630" cy="44532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Заголовок и текст в две колонки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" name="Уровень текста 1…"/>
          <p:cNvSpPr txBox="1">
            <a:spLocks noGrp="1"/>
          </p:cNvSpPr>
          <p:nvPr>
            <p:ph type="body" sz="half" idx="1" hasCustomPrompt="1"/>
          </p:nvPr>
        </p:nvSpPr>
        <p:spPr bwMode="auto">
          <a:xfrm>
            <a:off x="1302751" y="5888618"/>
            <a:ext cx="10512257" cy="465104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buNone/>
              <a:defRPr sz="2400" b="0" i="0">
                <a:latin typeface="Montserrat"/>
              </a:defRPr>
            </a:lvl1pPr>
            <a:lvl2pPr marL="609600" indent="0">
              <a:buNone/>
              <a:defRPr>
                <a:latin typeface="Montserrat"/>
              </a:defRPr>
            </a:lvl2pPr>
            <a:lvl3pPr marL="1219200" indent="0">
              <a:buNone/>
              <a:defRPr>
                <a:latin typeface="Montserrat"/>
              </a:defRPr>
            </a:lvl3pPr>
            <a:lvl4pPr marL="1828800" indent="0">
              <a:buNone/>
              <a:defRPr>
                <a:latin typeface="Montserrat"/>
              </a:defRPr>
            </a:lvl4pPr>
            <a:lvl5pPr marL="2438400" indent="0">
              <a:buNone/>
              <a:defRPr>
                <a:latin typeface="Montserrat"/>
              </a:defRPr>
            </a:lvl5pPr>
          </a:lstStyle>
          <a:p>
            <a:pPr>
              <a:defRPr/>
            </a:pPr>
            <a:r>
              <a:rPr lang="ru-RU">
                <a:latin typeface="Helvetica Neue"/>
              </a:rPr>
              <a:t>Змейка Рубика — головоломка, придуманная Эрнё Рубиком, представляющая собой 24 шарнирно соединённые между собой призмы в прямоугольном сечении. Задача состоит в сборке различного рода геометрических фигур, животных и прочих ассоциативных вещей. Очень хорошо развивает пространственное мышление. Из простого конструктора можно собрать огромное число разнообразных фигур, подобно тому, как в </a:t>
            </a:r>
            <a:r>
              <a:rPr lang="en">
                <a:latin typeface="Helvetica Neue"/>
              </a:rPr>
              <a:t>PIX Robotics </a:t>
            </a:r>
            <a:r>
              <a:rPr lang="ru-RU">
                <a:latin typeface="Helvetica Neue"/>
              </a:rPr>
              <a:t>пользователь собирает своего робота.</a:t>
            </a:r>
            <a:endParaRPr/>
          </a:p>
        </p:txBody>
      </p:sp>
      <p:sp>
        <p:nvSpPr>
          <p:cNvPr id="63" name="Заголовок слайда"/>
          <p:cNvSpPr txBox="1">
            <a:spLocks noGrp="1"/>
          </p:cNvSpPr>
          <p:nvPr>
            <p:ph type="title" hasCustomPrompt="1"/>
          </p:nvPr>
        </p:nvSpPr>
        <p:spPr bwMode="auto">
          <a:xfrm>
            <a:off x="1302752" y="1151689"/>
            <a:ext cx="10512258" cy="14351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6400" b="0" i="0">
                <a:latin typeface="Arial"/>
              </a:defRPr>
            </a:lvl1pPr>
          </a:lstStyle>
          <a:p>
            <a:pPr>
              <a:defRPr/>
            </a:pPr>
            <a:r>
              <a:t>Заголовок слайда</a:t>
            </a:r>
            <a:r>
              <a:rPr lang="en-US"/>
              <a:t> </a:t>
            </a:r>
            <a:br>
              <a:rPr lang="ru-RU"/>
            </a:br>
            <a:r>
              <a:rPr lang="ru-RU"/>
              <a:t>с текстом в две колонки</a:t>
            </a:r>
            <a:endParaRPr/>
          </a:p>
        </p:txBody>
      </p:sp>
      <p:sp>
        <p:nvSpPr>
          <p:cNvPr id="4" name="Уровень текста 1…"/>
          <p:cNvSpPr txBox="1">
            <a:spLocks noGrp="1"/>
          </p:cNvSpPr>
          <p:nvPr>
            <p:ph type="body" sz="half" idx="10" hasCustomPrompt="1"/>
          </p:nvPr>
        </p:nvSpPr>
        <p:spPr bwMode="auto">
          <a:xfrm>
            <a:off x="12843375" y="5889783"/>
            <a:ext cx="10512257" cy="4651045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2438338">
              <a:lnSpc>
                <a:spcPct val="15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None/>
              <a:defRPr sz="2400" b="0" i="0">
                <a:latin typeface="Montserrat"/>
              </a:defRPr>
            </a:lvl1pPr>
            <a:lvl2pPr marL="609600" indent="0">
              <a:buNone/>
              <a:defRPr>
                <a:latin typeface="Montserrat"/>
              </a:defRPr>
            </a:lvl2pPr>
            <a:lvl3pPr marL="1219200" indent="0">
              <a:buNone/>
              <a:defRPr>
                <a:latin typeface="Montserrat"/>
              </a:defRPr>
            </a:lvl3pPr>
            <a:lvl4pPr marL="1828800" indent="0">
              <a:buNone/>
              <a:defRPr>
                <a:latin typeface="Montserrat"/>
              </a:defRPr>
            </a:lvl4pPr>
            <a:lvl5pPr marL="2438400" indent="0">
              <a:buNone/>
              <a:defRPr>
                <a:latin typeface="Montserrat"/>
              </a:defRPr>
            </a:lvl5pPr>
          </a:lstStyle>
          <a:p>
            <a:pPr>
              <a:defRPr/>
            </a:pPr>
            <a:r>
              <a:rPr lang="ru-RU">
                <a:latin typeface="Helvetica Neue"/>
              </a:rPr>
              <a:t>В инструкциях к головоломке сборка выглядит как программный алгоритм, например, код для фирменной собаки: 1</a:t>
            </a:r>
            <a:r>
              <a:rPr lang="en">
                <a:latin typeface="Helvetica Neue"/>
              </a:rPr>
              <a:t>R2-2R2-3L2-4L2-6L2-6R2-7R2-9L2-10L2-10R2. </a:t>
            </a:r>
            <a:r>
              <a:rPr lang="ru-RU">
                <a:latin typeface="Helvetica Neue"/>
              </a:rPr>
              <a:t>Алгоритмичный подход прочно закрепляет взаимосвязь змейки Рубика и </a:t>
            </a:r>
            <a:r>
              <a:rPr lang="en">
                <a:latin typeface="Helvetica Neue"/>
              </a:rPr>
              <a:t>PIX Robotics.</a:t>
            </a:r>
            <a:endParaRPr/>
          </a:p>
        </p:txBody>
      </p:sp>
      <p:pic>
        <p:nvPicPr>
          <p:cNvPr id="5" name="Изображение" descr="Изображение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1316072" y="12689797"/>
            <a:ext cx="2873630" cy="44532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Заголовок, текст и цифры">
    <p:bg>
      <p:bgPr>
        <a:solidFill>
          <a:srgbClr val="0039E6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" name="Уровень текста 1…"/>
          <p:cNvSpPr txBox="1">
            <a:spLocks noGrp="1"/>
          </p:cNvSpPr>
          <p:nvPr>
            <p:ph type="body" sz="half" idx="1" hasCustomPrompt="1"/>
          </p:nvPr>
        </p:nvSpPr>
        <p:spPr bwMode="auto">
          <a:xfrm>
            <a:off x="1254625" y="5883352"/>
            <a:ext cx="10416007" cy="4657703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2438338">
              <a:lnSpc>
                <a:spcPct val="15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None/>
              <a:defRPr sz="2400" b="0" i="0">
                <a:solidFill>
                  <a:schemeClr val="bg1"/>
                </a:solidFill>
                <a:latin typeface="Arial"/>
              </a:defRPr>
            </a:lvl1pPr>
            <a:lvl2pPr marL="609600" indent="0">
              <a:buNone/>
              <a:defRPr sz="2400" b="0" i="0">
                <a:solidFill>
                  <a:schemeClr val="bg1"/>
                </a:solidFill>
                <a:latin typeface="Montserrat"/>
              </a:defRPr>
            </a:lvl2pPr>
            <a:lvl3pPr marL="1219200" indent="0">
              <a:buNone/>
              <a:defRPr sz="2400" b="0" i="0">
                <a:solidFill>
                  <a:schemeClr val="bg1"/>
                </a:solidFill>
                <a:latin typeface="Montserrat"/>
              </a:defRPr>
            </a:lvl3pPr>
            <a:lvl4pPr marL="1828800" indent="0">
              <a:buNone/>
              <a:defRPr sz="2400" b="0" i="0">
                <a:solidFill>
                  <a:schemeClr val="bg1"/>
                </a:solidFill>
                <a:latin typeface="Montserrat"/>
              </a:defRPr>
            </a:lvl4pPr>
            <a:lvl5pPr marL="2438400" indent="0">
              <a:buNone/>
              <a:defRPr sz="2400" b="0" i="0">
                <a:solidFill>
                  <a:schemeClr val="bg1"/>
                </a:solidFill>
                <a:latin typeface="Montserrat"/>
              </a:defRPr>
            </a:lvl5pPr>
          </a:lstStyle>
          <a:p>
            <a:pPr>
              <a:defRPr/>
            </a:pPr>
            <a:r>
              <a:rPr lang="ru-RU"/>
              <a:t>Змейка Рубика — головоломка, придуманная Эрнё Рубиком, представляющая собой 24 шарнирно соединённые между собой призмы в прямоугольном сечении. Задача состоит в сборке различного рода геометрических фигур, животных и прочих ассоциативных вещей. Очень хорошо развивает пространственное мышление. Из простого конструктора можно собрать огромное число разнообразных фигур, подобно тому, как в </a:t>
            </a:r>
            <a:r>
              <a:rPr lang="en"/>
              <a:t>PIX Robotics </a:t>
            </a:r>
            <a:r>
              <a:rPr lang="ru-RU"/>
              <a:t>пользователь собирает своего робота.</a:t>
            </a:r>
            <a:endParaRPr/>
          </a:p>
        </p:txBody>
      </p:sp>
      <p:sp>
        <p:nvSpPr>
          <p:cNvPr id="63" name="Заголовок слайда"/>
          <p:cNvSpPr txBox="1">
            <a:spLocks noGrp="1"/>
          </p:cNvSpPr>
          <p:nvPr>
            <p:ph type="title" hasCustomPrompt="1"/>
          </p:nvPr>
        </p:nvSpPr>
        <p:spPr bwMode="auto">
          <a:xfrm>
            <a:off x="1302752" y="1161698"/>
            <a:ext cx="9779000" cy="242371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6400" b="0" i="0">
                <a:solidFill>
                  <a:schemeClr val="bg1"/>
                </a:solidFill>
                <a:latin typeface="Arial"/>
              </a:defRPr>
            </a:lvl1pPr>
          </a:lstStyle>
          <a:p>
            <a:pPr>
              <a:defRPr/>
            </a:pPr>
            <a:r>
              <a:t>Заголовок слайда</a:t>
            </a:r>
            <a:r>
              <a:rPr lang="en-US"/>
              <a:t> </a:t>
            </a:r>
            <a:br>
              <a:rPr lang="ru-RU"/>
            </a:br>
            <a:r>
              <a:rPr lang="ru-RU"/>
              <a:t>с текстом и цифрами </a:t>
            </a:r>
            <a:br>
              <a:rPr lang="ru-RU"/>
            </a:br>
            <a:r>
              <a:rPr lang="ru-RU"/>
              <a:t>в три строки</a:t>
            </a:r>
            <a:endParaRPr/>
          </a:p>
        </p:txBody>
      </p:sp>
      <p:sp>
        <p:nvSpPr>
          <p:cNvPr id="5" name="Уровень текста 1…"/>
          <p:cNvSpPr txBox="1">
            <a:spLocks noGrp="1"/>
          </p:cNvSpPr>
          <p:nvPr>
            <p:ph type="body" sz="half" idx="10" hasCustomPrompt="1"/>
          </p:nvPr>
        </p:nvSpPr>
        <p:spPr bwMode="auto">
          <a:xfrm>
            <a:off x="14157158" y="4042610"/>
            <a:ext cx="6657473" cy="1371599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2438338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None/>
              <a:defRPr sz="4200" b="0" i="0">
                <a:solidFill>
                  <a:schemeClr val="bg1"/>
                </a:solidFill>
                <a:latin typeface="Arial"/>
              </a:defRPr>
            </a:lvl1pPr>
            <a:lvl2pPr marL="609600" indent="0">
              <a:buNone/>
              <a:defRPr sz="2400" b="0" i="0">
                <a:solidFill>
                  <a:schemeClr val="bg1"/>
                </a:solidFill>
                <a:latin typeface="Montserrat"/>
              </a:defRPr>
            </a:lvl2pPr>
            <a:lvl3pPr marL="1219200" indent="0">
              <a:buNone/>
              <a:defRPr sz="2400" b="0" i="0">
                <a:solidFill>
                  <a:schemeClr val="bg1"/>
                </a:solidFill>
                <a:latin typeface="Montserrat"/>
              </a:defRPr>
            </a:lvl3pPr>
            <a:lvl4pPr marL="1828800" indent="0">
              <a:buNone/>
              <a:defRPr sz="2400" b="0" i="0">
                <a:solidFill>
                  <a:schemeClr val="bg1"/>
                </a:solidFill>
                <a:latin typeface="Montserrat"/>
              </a:defRPr>
            </a:lvl4pPr>
            <a:lvl5pPr marL="2438400" indent="0">
              <a:buNone/>
              <a:defRPr sz="2400" b="0" i="0">
                <a:solidFill>
                  <a:schemeClr val="bg1"/>
                </a:solidFill>
                <a:latin typeface="Montserrat"/>
              </a:defRPr>
            </a:lvl5pPr>
          </a:lstStyle>
          <a:p>
            <a:pPr>
              <a:defRPr/>
            </a:pPr>
            <a:r>
              <a:rPr lang="ru-RU"/>
              <a:t>привлекли клиентов за 2022 год</a:t>
            </a:r>
            <a:endParaRPr/>
          </a:p>
        </p:txBody>
      </p:sp>
      <p:sp>
        <p:nvSpPr>
          <p:cNvPr id="6" name="Уровень текста 1…"/>
          <p:cNvSpPr txBox="1">
            <a:spLocks noGrp="1"/>
          </p:cNvSpPr>
          <p:nvPr>
            <p:ph type="body" sz="half" idx="11" hasCustomPrompt="1"/>
          </p:nvPr>
        </p:nvSpPr>
        <p:spPr bwMode="auto">
          <a:xfrm>
            <a:off x="14157157" y="9759003"/>
            <a:ext cx="6657473" cy="1371599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2438338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None/>
              <a:defRPr sz="4200" b="0" i="0">
                <a:solidFill>
                  <a:schemeClr val="bg1"/>
                </a:solidFill>
                <a:latin typeface="Arial"/>
              </a:defRPr>
            </a:lvl1pPr>
            <a:lvl2pPr marL="609600" indent="0">
              <a:buNone/>
              <a:defRPr sz="2400" b="0" i="0">
                <a:solidFill>
                  <a:schemeClr val="bg1"/>
                </a:solidFill>
                <a:latin typeface="Montserrat"/>
              </a:defRPr>
            </a:lvl2pPr>
            <a:lvl3pPr marL="1219200" indent="0">
              <a:buNone/>
              <a:defRPr sz="2400" b="0" i="0">
                <a:solidFill>
                  <a:schemeClr val="bg1"/>
                </a:solidFill>
                <a:latin typeface="Montserrat"/>
              </a:defRPr>
            </a:lvl3pPr>
            <a:lvl4pPr marL="1828800" indent="0">
              <a:buNone/>
              <a:defRPr sz="2400" b="0" i="0">
                <a:solidFill>
                  <a:schemeClr val="bg1"/>
                </a:solidFill>
                <a:latin typeface="Montserrat"/>
              </a:defRPr>
            </a:lvl4pPr>
            <a:lvl5pPr marL="2438400" indent="0">
              <a:buNone/>
              <a:defRPr sz="2400" b="0" i="0">
                <a:solidFill>
                  <a:schemeClr val="bg1"/>
                </a:solidFill>
                <a:latin typeface="Montserrat"/>
              </a:defRPr>
            </a:lvl5pPr>
          </a:lstStyle>
          <a:p>
            <a:pPr>
              <a:defRPr/>
            </a:pPr>
            <a:r>
              <a:rPr lang="ru-RU"/>
              <a:t>времени сэкономили автоматизацией</a:t>
            </a:r>
            <a:endParaRPr/>
          </a:p>
        </p:txBody>
      </p:sp>
      <p:sp>
        <p:nvSpPr>
          <p:cNvPr id="7" name="Уровень текста 1…"/>
          <p:cNvSpPr txBox="1">
            <a:spLocks noGrp="1"/>
          </p:cNvSpPr>
          <p:nvPr>
            <p:ph type="body" sz="half" idx="12" hasCustomPrompt="1"/>
          </p:nvPr>
        </p:nvSpPr>
        <p:spPr bwMode="auto">
          <a:xfrm>
            <a:off x="13981866" y="6761749"/>
            <a:ext cx="7073398" cy="2334126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243833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Pct val="123000"/>
              <a:buFontTx/>
              <a:buNone/>
              <a:defRPr sz="20000" b="0" i="0">
                <a:solidFill>
                  <a:schemeClr val="bg1"/>
                </a:solidFill>
                <a:latin typeface="Arial"/>
              </a:defRPr>
            </a:lvl1pPr>
            <a:lvl2pPr marL="609600" indent="0">
              <a:buNone/>
              <a:defRPr sz="2400" b="0" i="0">
                <a:solidFill>
                  <a:schemeClr val="bg1"/>
                </a:solidFill>
                <a:latin typeface="Montserrat"/>
              </a:defRPr>
            </a:lvl2pPr>
            <a:lvl3pPr marL="1219200" indent="0">
              <a:buNone/>
              <a:defRPr sz="2400" b="0" i="0">
                <a:solidFill>
                  <a:schemeClr val="bg1"/>
                </a:solidFill>
                <a:latin typeface="Montserrat"/>
              </a:defRPr>
            </a:lvl3pPr>
            <a:lvl4pPr marL="1828800" indent="0">
              <a:buNone/>
              <a:defRPr sz="2400" b="0" i="0">
                <a:solidFill>
                  <a:schemeClr val="bg1"/>
                </a:solidFill>
                <a:latin typeface="Montserrat"/>
              </a:defRPr>
            </a:lvl4pPr>
            <a:lvl5pPr marL="2438400" indent="0">
              <a:buNone/>
              <a:defRPr sz="2400" b="0" i="0">
                <a:solidFill>
                  <a:schemeClr val="bg1"/>
                </a:solidFill>
                <a:latin typeface="Montserrat"/>
              </a:defRPr>
            </a:lvl5pPr>
          </a:lstStyle>
          <a:p>
            <a:pPr>
              <a:defRPr/>
            </a:pPr>
            <a:r>
              <a:rPr lang="ru-RU"/>
              <a:t>75</a:t>
            </a:r>
            <a:r>
              <a:rPr lang="en-US"/>
              <a:t>%</a:t>
            </a:r>
            <a:endParaRPr lang="ru-RU"/>
          </a:p>
        </p:txBody>
      </p:sp>
      <p:sp>
        <p:nvSpPr>
          <p:cNvPr id="8" name="Уровень текста 1…"/>
          <p:cNvSpPr txBox="1">
            <a:spLocks noGrp="1"/>
          </p:cNvSpPr>
          <p:nvPr>
            <p:ph type="body" sz="half" idx="13" hasCustomPrompt="1"/>
          </p:nvPr>
        </p:nvSpPr>
        <p:spPr bwMode="auto">
          <a:xfrm>
            <a:off x="14005929" y="1043882"/>
            <a:ext cx="8242133" cy="2334126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243833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Pct val="123000"/>
              <a:buFontTx/>
              <a:buNone/>
              <a:defRPr sz="20000" b="0" i="0">
                <a:solidFill>
                  <a:schemeClr val="bg1"/>
                </a:solidFill>
                <a:latin typeface="Arial"/>
              </a:defRPr>
            </a:lvl1pPr>
            <a:lvl2pPr marL="609600" indent="0">
              <a:buNone/>
              <a:defRPr sz="2400" b="0" i="0">
                <a:solidFill>
                  <a:schemeClr val="bg1"/>
                </a:solidFill>
                <a:latin typeface="Montserrat"/>
              </a:defRPr>
            </a:lvl2pPr>
            <a:lvl3pPr marL="1219200" indent="0">
              <a:buNone/>
              <a:defRPr sz="2400" b="0" i="0">
                <a:solidFill>
                  <a:schemeClr val="bg1"/>
                </a:solidFill>
                <a:latin typeface="Montserrat"/>
              </a:defRPr>
            </a:lvl3pPr>
            <a:lvl4pPr marL="1828800" indent="0">
              <a:buNone/>
              <a:defRPr sz="2400" b="0" i="0">
                <a:solidFill>
                  <a:schemeClr val="bg1"/>
                </a:solidFill>
                <a:latin typeface="Montserrat"/>
              </a:defRPr>
            </a:lvl4pPr>
            <a:lvl5pPr marL="2438400" indent="0">
              <a:buNone/>
              <a:defRPr sz="2400" b="0" i="0">
                <a:solidFill>
                  <a:schemeClr val="bg1"/>
                </a:solidFill>
                <a:latin typeface="Montserrat"/>
              </a:defRPr>
            </a:lvl5pPr>
          </a:lstStyle>
          <a:p>
            <a:pPr>
              <a:defRPr/>
            </a:pPr>
            <a:r>
              <a:rPr lang="en-US"/>
              <a:t>9 450</a:t>
            </a:r>
            <a:endParaRPr lang="ru-RU"/>
          </a:p>
        </p:txBody>
      </p:sp>
      <p:pic>
        <p:nvPicPr>
          <p:cNvPr id="9" name="Изображение" descr="Изображение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1316362" y="12694057"/>
            <a:ext cx="2870629" cy="44485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Заголовок, текст и фото">
    <p:bg>
      <p:bgPr>
        <a:solidFill>
          <a:srgbClr val="0039E6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" name="Уровень текста 1…"/>
          <p:cNvSpPr txBox="1">
            <a:spLocks noGrp="1"/>
          </p:cNvSpPr>
          <p:nvPr>
            <p:ph type="body" sz="half" idx="1" hasCustomPrompt="1"/>
          </p:nvPr>
        </p:nvSpPr>
        <p:spPr bwMode="auto">
          <a:xfrm>
            <a:off x="1254625" y="5871410"/>
            <a:ext cx="10440067" cy="4836695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2438338">
              <a:lnSpc>
                <a:spcPct val="15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None/>
              <a:defRPr sz="2400" b="0" i="0">
                <a:solidFill>
                  <a:schemeClr val="bg1"/>
                </a:solidFill>
                <a:latin typeface="Arial"/>
              </a:defRPr>
            </a:lvl1pPr>
            <a:lvl2pPr marL="609600" indent="0">
              <a:buNone/>
              <a:defRPr sz="2400">
                <a:solidFill>
                  <a:schemeClr val="bg1"/>
                </a:solidFill>
                <a:latin typeface="Montserrat"/>
              </a:defRPr>
            </a:lvl2pPr>
            <a:lvl3pPr marL="1219200" indent="0">
              <a:buNone/>
              <a:defRPr sz="2400">
                <a:solidFill>
                  <a:schemeClr val="bg1"/>
                </a:solidFill>
                <a:latin typeface="Montserrat"/>
              </a:defRPr>
            </a:lvl3pPr>
            <a:lvl4pPr marL="1828800" indent="0">
              <a:buNone/>
              <a:defRPr sz="2400">
                <a:solidFill>
                  <a:schemeClr val="bg1"/>
                </a:solidFill>
                <a:latin typeface="Montserrat"/>
              </a:defRPr>
            </a:lvl4pPr>
            <a:lvl5pPr marL="2438400" indent="0">
              <a:buNone/>
              <a:defRPr sz="2400">
                <a:solidFill>
                  <a:schemeClr val="bg1"/>
                </a:solidFill>
                <a:latin typeface="Montserrat"/>
              </a:defRPr>
            </a:lvl5pPr>
          </a:lstStyle>
          <a:p>
            <a:pPr>
              <a:defRPr/>
            </a:pPr>
            <a:r>
              <a:rPr lang="ru-RU"/>
              <a:t>Змейка Рубика — головоломка, придуманная Эрнё Рубиком, представляющая собой 24 шарнирно соединённые между собой призмы в прямоугольном сечении. Задача состоит в сборке различного рода геометрических фигур, животных и прочих ассоциативных вещей. Очень хорошо развивает пространственное мышление. Из простого конструктора можно собрать огромное число разнообразных фигур, подобно тому, как в </a:t>
            </a:r>
            <a:r>
              <a:rPr lang="en"/>
              <a:t>PIX Robotics </a:t>
            </a:r>
            <a:r>
              <a:rPr lang="ru-RU"/>
              <a:t>пользователь собирает своего робота.</a:t>
            </a:r>
            <a:endParaRPr/>
          </a:p>
        </p:txBody>
      </p:sp>
      <p:sp>
        <p:nvSpPr>
          <p:cNvPr id="62" name="660384004_1290x1720.jpg"/>
          <p:cNvSpPr>
            <a:spLocks noGrp="1"/>
          </p:cNvSpPr>
          <p:nvPr>
            <p:ph type="pic" idx="22" hasCustomPrompt="1"/>
          </p:nvPr>
        </p:nvSpPr>
        <p:spPr bwMode="auto">
          <a:xfrm>
            <a:off x="13026092" y="0"/>
            <a:ext cx="11357907" cy="13716000"/>
          </a:xfrm>
          <a:prstGeom prst="rect">
            <a:avLst/>
          </a:prstGeom>
        </p:spPr>
        <p:txBody>
          <a:bodyPr lIns="91439" tIns="45719" rIns="91439" bIns="45719" anchor="ctr">
            <a:noAutofit/>
          </a:bodyPr>
          <a:lstStyle>
            <a:lvl1pPr marL="0" indent="0" algn="ctr">
              <a:buNone/>
              <a:defRPr sz="2800" b="0" i="0">
                <a:latin typeface="Arial"/>
              </a:defRPr>
            </a:lvl1pPr>
          </a:lstStyle>
          <a:p>
            <a:pPr>
              <a:defRPr/>
            </a:pPr>
            <a:r>
              <a:rPr lang="ru-RU"/>
              <a:t>Место для фотографии</a:t>
            </a:r>
            <a:endParaRPr/>
          </a:p>
        </p:txBody>
      </p:sp>
      <p:sp>
        <p:nvSpPr>
          <p:cNvPr id="63" name="Заголовок слайда"/>
          <p:cNvSpPr txBox="1">
            <a:spLocks noGrp="1"/>
          </p:cNvSpPr>
          <p:nvPr>
            <p:ph type="title" hasCustomPrompt="1"/>
          </p:nvPr>
        </p:nvSpPr>
        <p:spPr bwMode="auto">
          <a:xfrm>
            <a:off x="1302751" y="1151689"/>
            <a:ext cx="11091316" cy="14351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6400" b="0" i="0">
                <a:solidFill>
                  <a:schemeClr val="bg1"/>
                </a:solidFill>
                <a:latin typeface="Arial"/>
              </a:defRPr>
            </a:lvl1pPr>
          </a:lstStyle>
          <a:p>
            <a:pPr>
              <a:defRPr/>
            </a:pPr>
            <a:r>
              <a:t>Заголовок слайда</a:t>
            </a:r>
            <a:r>
              <a:rPr lang="en-US"/>
              <a:t> </a:t>
            </a:r>
            <a:br>
              <a:rPr lang="ru-RU"/>
            </a:br>
            <a:r>
              <a:rPr lang="ru-RU"/>
              <a:t>с текстом и фотографией</a:t>
            </a:r>
            <a:endParaRPr/>
          </a:p>
        </p:txBody>
      </p:sp>
      <p:pic>
        <p:nvPicPr>
          <p:cNvPr id="7" name="Изображение" descr="Изображение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1316362" y="12694057"/>
            <a:ext cx="2870629" cy="44485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Заголовок с цитатой">
    <p:bg>
      <p:bgPr>
        <a:solidFill>
          <a:srgbClr val="0039E6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" name="Уровень текста 1…"/>
          <p:cNvSpPr txBox="1">
            <a:spLocks noGrp="1"/>
          </p:cNvSpPr>
          <p:nvPr>
            <p:ph type="body" sz="half" idx="1" hasCustomPrompt="1"/>
          </p:nvPr>
        </p:nvSpPr>
        <p:spPr bwMode="auto">
          <a:xfrm>
            <a:off x="9700792" y="4415589"/>
            <a:ext cx="10440067" cy="4836695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2438338">
              <a:lnSpc>
                <a:spcPct val="15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None/>
              <a:defRPr sz="2400" b="0" i="0">
                <a:solidFill>
                  <a:schemeClr val="bg1"/>
                </a:solidFill>
                <a:latin typeface="Arial"/>
              </a:defRPr>
            </a:lvl1pPr>
            <a:lvl2pPr marL="609600" indent="0">
              <a:buNone/>
              <a:defRPr sz="2400">
                <a:solidFill>
                  <a:schemeClr val="bg1"/>
                </a:solidFill>
                <a:latin typeface="Montserrat"/>
              </a:defRPr>
            </a:lvl2pPr>
            <a:lvl3pPr marL="1219200" indent="0">
              <a:buNone/>
              <a:defRPr sz="2400">
                <a:solidFill>
                  <a:schemeClr val="bg1"/>
                </a:solidFill>
                <a:latin typeface="Montserrat"/>
              </a:defRPr>
            </a:lvl3pPr>
            <a:lvl4pPr marL="1828800" indent="0">
              <a:buNone/>
              <a:defRPr sz="2400">
                <a:solidFill>
                  <a:schemeClr val="bg1"/>
                </a:solidFill>
                <a:latin typeface="Montserrat"/>
              </a:defRPr>
            </a:lvl4pPr>
            <a:lvl5pPr marL="2438400" indent="0">
              <a:buNone/>
              <a:defRPr sz="2400">
                <a:solidFill>
                  <a:schemeClr val="bg1"/>
                </a:solidFill>
                <a:latin typeface="Montserrat"/>
              </a:defRPr>
            </a:lvl5pPr>
          </a:lstStyle>
          <a:p>
            <a:pPr>
              <a:defRPr/>
            </a:pPr>
            <a:r>
              <a:rPr lang="ru-RU"/>
              <a:t>Змейка Рубика — головоломка, придуманная Эрнё Рубиком, представляющая собой 24 шарнирно соединённые между собой призмы в прямоугольном сечении. Задача состоит в сборке различного рода геометрических фигур, животных и прочих ассоциативных вещей. Очень хорошо развивает пространственное мышление. Из простого конструктора можно собрать огромное число разнообразных фигур, подобно тому, как в </a:t>
            </a:r>
            <a:r>
              <a:rPr lang="en"/>
              <a:t>PIX Robotics </a:t>
            </a:r>
            <a:r>
              <a:rPr lang="ru-RU"/>
              <a:t>пользователь собирает своего робота.</a:t>
            </a:r>
            <a:endParaRPr/>
          </a:p>
        </p:txBody>
      </p:sp>
      <p:sp>
        <p:nvSpPr>
          <p:cNvPr id="63" name="Заголовок слайда"/>
          <p:cNvSpPr txBox="1">
            <a:spLocks noGrp="1"/>
          </p:cNvSpPr>
          <p:nvPr>
            <p:ph type="title" hasCustomPrompt="1"/>
          </p:nvPr>
        </p:nvSpPr>
        <p:spPr bwMode="auto">
          <a:xfrm>
            <a:off x="1302751" y="1151689"/>
            <a:ext cx="11091316" cy="1435100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>
              <a:defRPr sz="6400" b="0" i="0">
                <a:solidFill>
                  <a:schemeClr val="bg1"/>
                </a:solidFill>
                <a:latin typeface="Arial"/>
              </a:defRPr>
            </a:lvl1pPr>
          </a:lstStyle>
          <a:p>
            <a:pPr>
              <a:defRPr/>
            </a:pPr>
            <a:r>
              <a:rPr lang="ru-RU"/>
              <a:t>Слайд с цитатой</a:t>
            </a:r>
            <a:endParaRPr/>
          </a:p>
        </p:txBody>
      </p:sp>
      <p:sp>
        <p:nvSpPr>
          <p:cNvPr id="5" name="Уровень текста 1…"/>
          <p:cNvSpPr txBox="1">
            <a:spLocks noGrp="1"/>
          </p:cNvSpPr>
          <p:nvPr>
            <p:ph type="body" sz="half" idx="10" hasCustomPrompt="1"/>
          </p:nvPr>
        </p:nvSpPr>
        <p:spPr bwMode="auto">
          <a:xfrm>
            <a:off x="9711145" y="9809418"/>
            <a:ext cx="5617088" cy="1524329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24383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3000"/>
              <a:buFontTx/>
              <a:buNone/>
              <a:defRPr sz="4000" b="0" i="0">
                <a:solidFill>
                  <a:schemeClr val="bg1"/>
                </a:solidFill>
                <a:latin typeface="Arial"/>
              </a:defRPr>
            </a:lvl1pPr>
            <a:lvl2pPr marL="609600" indent="0">
              <a:buNone/>
              <a:defRPr sz="2400">
                <a:solidFill>
                  <a:schemeClr val="bg1"/>
                </a:solidFill>
                <a:latin typeface="Montserrat"/>
              </a:defRPr>
            </a:lvl2pPr>
            <a:lvl3pPr marL="1219200" indent="0">
              <a:buNone/>
              <a:defRPr sz="2400">
                <a:solidFill>
                  <a:schemeClr val="bg1"/>
                </a:solidFill>
                <a:latin typeface="Montserrat"/>
              </a:defRPr>
            </a:lvl3pPr>
            <a:lvl4pPr marL="1828800" indent="0">
              <a:buNone/>
              <a:defRPr sz="2400">
                <a:solidFill>
                  <a:schemeClr val="bg1"/>
                </a:solidFill>
                <a:latin typeface="Montserrat"/>
              </a:defRPr>
            </a:lvl4pPr>
            <a:lvl5pPr marL="2438400" indent="0">
              <a:buNone/>
              <a:defRPr sz="2400">
                <a:solidFill>
                  <a:schemeClr val="bg1"/>
                </a:solidFill>
                <a:latin typeface="Montserrat"/>
              </a:defRPr>
            </a:lvl5pPr>
          </a:lstStyle>
          <a:p>
            <a:pPr>
              <a:defRPr/>
            </a:pPr>
            <a:r>
              <a:rPr lang="ru-RU"/>
              <a:t>Автор и должность в две строки</a:t>
            </a:r>
            <a:endParaRPr/>
          </a:p>
        </p:txBody>
      </p:sp>
      <p:pic>
        <p:nvPicPr>
          <p:cNvPr id="7" name="Изображение" descr="Изображение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4010188" y="4483563"/>
            <a:ext cx="4869062" cy="2434532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Изображение" descr="Изображение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1316362" y="12694057"/>
            <a:ext cx="2870629" cy="44485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Контакты">
    <p:bg>
      <p:bgPr>
        <a:solidFill>
          <a:srgbClr val="0039E6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Треугольник"/>
          <p:cNvSpPr/>
          <p:nvPr userDrawn="1"/>
        </p:nvSpPr>
        <p:spPr bwMode="auto">
          <a:xfrm>
            <a:off x="0" y="0"/>
            <a:ext cx="24384000" cy="13716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</a:defRPr>
            </a:pPr>
            <a:endParaRPr/>
          </a:p>
        </p:txBody>
      </p:sp>
      <p:sp>
        <p:nvSpPr>
          <p:cNvPr id="63" name="Заголовок слайда"/>
          <p:cNvSpPr txBox="1">
            <a:spLocks noGrp="1"/>
          </p:cNvSpPr>
          <p:nvPr>
            <p:ph type="title" hasCustomPrompt="1"/>
          </p:nvPr>
        </p:nvSpPr>
        <p:spPr bwMode="auto">
          <a:xfrm>
            <a:off x="1278147" y="3419471"/>
            <a:ext cx="9574336" cy="3799475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>
              <a:defRPr sz="9600" b="0" i="0">
                <a:solidFill>
                  <a:schemeClr val="bg1"/>
                </a:solidFill>
                <a:latin typeface="Arial"/>
              </a:defRPr>
            </a:lvl1pPr>
          </a:lstStyle>
          <a:p>
            <a:pPr>
              <a:defRPr/>
            </a:pPr>
            <a:r>
              <a:rPr lang="en-US"/>
              <a:t>PIX Robotics </a:t>
            </a:r>
            <a:r>
              <a:rPr lang="ru-RU"/>
              <a:t>делает умнее людей</a:t>
            </a:r>
            <a:endParaRPr/>
          </a:p>
        </p:txBody>
      </p:sp>
      <p:sp>
        <p:nvSpPr>
          <p:cNvPr id="5" name="Уровень текста 1…"/>
          <p:cNvSpPr txBox="1">
            <a:spLocks noGrp="1"/>
          </p:cNvSpPr>
          <p:nvPr>
            <p:ph type="body" sz="half" idx="10" hasCustomPrompt="1"/>
          </p:nvPr>
        </p:nvSpPr>
        <p:spPr bwMode="auto">
          <a:xfrm>
            <a:off x="14259082" y="8694655"/>
            <a:ext cx="5617088" cy="1524329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24383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3000"/>
              <a:buFontTx/>
              <a:buNone/>
              <a:defRPr sz="4000" b="0" i="0">
                <a:solidFill>
                  <a:srgbClr val="000000"/>
                </a:solidFill>
                <a:latin typeface="Arial"/>
              </a:defRPr>
            </a:lvl1pPr>
            <a:lvl2pPr marL="609600" indent="0">
              <a:buNone/>
              <a:defRPr sz="2400">
                <a:solidFill>
                  <a:schemeClr val="bg1"/>
                </a:solidFill>
                <a:latin typeface="Montserrat"/>
              </a:defRPr>
            </a:lvl2pPr>
            <a:lvl3pPr marL="1219200" indent="0">
              <a:buNone/>
              <a:defRPr sz="2400">
                <a:solidFill>
                  <a:schemeClr val="bg1"/>
                </a:solidFill>
                <a:latin typeface="Montserrat"/>
              </a:defRPr>
            </a:lvl3pPr>
            <a:lvl4pPr marL="1828800" indent="0">
              <a:buNone/>
              <a:defRPr sz="2400">
                <a:solidFill>
                  <a:schemeClr val="bg1"/>
                </a:solidFill>
                <a:latin typeface="Montserrat"/>
              </a:defRPr>
            </a:lvl4pPr>
            <a:lvl5pPr marL="2438400" indent="0">
              <a:buNone/>
              <a:defRPr sz="2400">
                <a:solidFill>
                  <a:schemeClr val="bg1"/>
                </a:solidFill>
                <a:latin typeface="Montserrat"/>
              </a:defRPr>
            </a:lvl5pPr>
          </a:lstStyle>
          <a:p>
            <a:pPr>
              <a:defRPr/>
            </a:pPr>
            <a:r>
              <a:rPr lang="ru-RU"/>
              <a:t>Автор и должность в две строки</a:t>
            </a:r>
            <a:endParaRPr/>
          </a:p>
        </p:txBody>
      </p:sp>
      <p:sp>
        <p:nvSpPr>
          <p:cNvPr id="8" name="Уровень текста 1…"/>
          <p:cNvSpPr txBox="1">
            <a:spLocks noGrp="1"/>
          </p:cNvSpPr>
          <p:nvPr>
            <p:ph type="body" sz="half" idx="11" hasCustomPrompt="1"/>
          </p:nvPr>
        </p:nvSpPr>
        <p:spPr bwMode="auto">
          <a:xfrm>
            <a:off x="14307208" y="11477698"/>
            <a:ext cx="5312288" cy="762165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24383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3000"/>
              <a:buFontTx/>
              <a:buNone/>
              <a:defRPr sz="4000" b="0" i="0">
                <a:solidFill>
                  <a:srgbClr val="000000"/>
                </a:solidFill>
                <a:latin typeface="Arial"/>
              </a:defRPr>
            </a:lvl1pPr>
            <a:lvl2pPr marL="609600" indent="0">
              <a:buNone/>
              <a:defRPr sz="2400">
                <a:solidFill>
                  <a:schemeClr val="bg1"/>
                </a:solidFill>
                <a:latin typeface="Montserrat"/>
              </a:defRPr>
            </a:lvl2pPr>
            <a:lvl3pPr marL="1219200" indent="0">
              <a:buNone/>
              <a:defRPr sz="2400">
                <a:solidFill>
                  <a:schemeClr val="bg1"/>
                </a:solidFill>
                <a:latin typeface="Montserrat"/>
              </a:defRPr>
            </a:lvl3pPr>
            <a:lvl4pPr marL="1828800" indent="0">
              <a:buNone/>
              <a:defRPr sz="2400">
                <a:solidFill>
                  <a:schemeClr val="bg1"/>
                </a:solidFill>
                <a:latin typeface="Montserrat"/>
              </a:defRPr>
            </a:lvl4pPr>
            <a:lvl5pPr marL="2438400" indent="0">
              <a:buNone/>
              <a:defRPr sz="2400">
                <a:solidFill>
                  <a:schemeClr val="bg1"/>
                </a:solidFill>
                <a:latin typeface="Montserrat"/>
              </a:defRPr>
            </a:lvl5pPr>
          </a:lstStyle>
          <a:p>
            <a:pPr>
              <a:defRPr/>
            </a:pPr>
            <a:r>
              <a:rPr lang="ru-RU"/>
              <a:t>+7 926 680 77 32</a:t>
            </a:r>
            <a:endParaRPr/>
          </a:p>
        </p:txBody>
      </p:sp>
      <p:sp>
        <p:nvSpPr>
          <p:cNvPr id="9" name="Уровень текста 1…"/>
          <p:cNvSpPr txBox="1">
            <a:spLocks noGrp="1"/>
          </p:cNvSpPr>
          <p:nvPr>
            <p:ph type="body" sz="half" idx="12" hasCustomPrompt="1"/>
          </p:nvPr>
        </p:nvSpPr>
        <p:spPr bwMode="auto">
          <a:xfrm>
            <a:off x="14283145" y="12163317"/>
            <a:ext cx="5312288" cy="689975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24383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3000"/>
              <a:buFontTx/>
              <a:buNone/>
              <a:defRPr sz="4000" b="0" i="0" u="sng">
                <a:solidFill>
                  <a:srgbClr val="0039E6"/>
                </a:solidFill>
                <a:latin typeface="Arial"/>
              </a:defRPr>
            </a:lvl1pPr>
            <a:lvl2pPr marL="609600" indent="0">
              <a:buNone/>
              <a:defRPr sz="2400">
                <a:solidFill>
                  <a:schemeClr val="bg1"/>
                </a:solidFill>
                <a:latin typeface="Montserrat"/>
              </a:defRPr>
            </a:lvl2pPr>
            <a:lvl3pPr marL="1219200" indent="0">
              <a:buNone/>
              <a:defRPr sz="2400">
                <a:solidFill>
                  <a:schemeClr val="bg1"/>
                </a:solidFill>
                <a:latin typeface="Montserrat"/>
              </a:defRPr>
            </a:lvl3pPr>
            <a:lvl4pPr marL="1828800" indent="0">
              <a:buNone/>
              <a:defRPr sz="2400">
                <a:solidFill>
                  <a:schemeClr val="bg1"/>
                </a:solidFill>
                <a:latin typeface="Montserrat"/>
              </a:defRPr>
            </a:lvl4pPr>
            <a:lvl5pPr marL="2438400" indent="0">
              <a:buNone/>
              <a:defRPr sz="2400">
                <a:solidFill>
                  <a:schemeClr val="bg1"/>
                </a:solidFill>
                <a:latin typeface="Montserrat"/>
              </a:defRPr>
            </a:lvl5pPr>
          </a:lstStyle>
          <a:p>
            <a:pPr>
              <a:defRPr/>
            </a:pPr>
            <a:r>
              <a:rPr lang="en-US"/>
              <a:t>name@pixrpa.ru</a:t>
            </a:r>
            <a:endParaRPr lang="ru-RU"/>
          </a:p>
        </p:txBody>
      </p:sp>
      <p:pic>
        <p:nvPicPr>
          <p:cNvPr id="10" name="Изображение" descr="Изображение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1268234" y="1110832"/>
            <a:ext cx="6703818" cy="10388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8_Пустой с заголовокм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Заголовок слайда"/>
          <p:cNvSpPr txBox="1">
            <a:spLocks noGrp="1"/>
          </p:cNvSpPr>
          <p:nvPr>
            <p:ph type="title" hasCustomPrompt="1"/>
          </p:nvPr>
        </p:nvSpPr>
        <p:spPr bwMode="auto">
          <a:xfrm>
            <a:off x="1296054" y="863771"/>
            <a:ext cx="10910136" cy="164551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800" b="0" i="0">
                <a:latin typeface="TT Norms Pro Medium"/>
              </a:defRPr>
            </a:lvl1pPr>
          </a:lstStyle>
          <a:p>
            <a:pPr>
              <a:defRPr/>
            </a:pPr>
            <a:r>
              <a:t>Заголовок слайда</a:t>
            </a:r>
            <a:r>
              <a:rPr lang="en-US"/>
              <a:t> </a:t>
            </a:r>
            <a:endParaRPr/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1312190" y="12162860"/>
            <a:ext cx="2282396" cy="61431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4_ Текст в одну колонк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Уровень текста 1…"/>
          <p:cNvSpPr txBox="1">
            <a:spLocks noGrp="1"/>
          </p:cNvSpPr>
          <p:nvPr>
            <p:ph type="body" sz="half" idx="1" hasCustomPrompt="1"/>
          </p:nvPr>
        </p:nvSpPr>
        <p:spPr bwMode="auto">
          <a:xfrm>
            <a:off x="1296055" y="3851355"/>
            <a:ext cx="20713342" cy="638534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2800" b="0" i="0">
                <a:latin typeface="TT Norms Pro"/>
              </a:defRPr>
            </a:lvl1pPr>
            <a:lvl2pPr marL="457200" indent="0">
              <a:buNone/>
              <a:defRPr>
                <a:latin typeface="Montserrat"/>
              </a:defRPr>
            </a:lvl2pPr>
            <a:lvl3pPr marL="914400" indent="0">
              <a:buNone/>
              <a:defRPr>
                <a:latin typeface="Montserrat"/>
              </a:defRPr>
            </a:lvl3pPr>
            <a:lvl4pPr marL="1371600" indent="0">
              <a:buNone/>
              <a:defRPr>
                <a:latin typeface="Montserrat"/>
              </a:defRPr>
            </a:lvl4pPr>
            <a:lvl5pPr marL="1828800" indent="0">
              <a:buNone/>
              <a:defRPr>
                <a:latin typeface="Montserrat"/>
              </a:defRPr>
            </a:lvl5pPr>
          </a:lstStyle>
          <a:p>
            <a:pPr>
              <a:defRPr/>
            </a:pPr>
            <a:r>
              <a:rPr lang="ru-RU"/>
              <a:t>Змейка Рубика — головоломка, придуманная Эрнё Рубиком, представляющая собой 24 шарнирно соединённые между собой призмы в прямоугольном сечении. Задача состоит в сборке различного рода геометрических фигур, животных и прочих ассоциативных вещей. Очень хорошо развивает пространственное мышление. Из простого конструктора можно собрать огромное число разнообразных фигур, подобно тому, как в PIX Robotics пользователь собирает своего робота.</a:t>
            </a:r>
            <a:endParaRPr/>
          </a:p>
          <a:p>
            <a:pPr>
              <a:defRPr/>
            </a:pPr>
            <a:endParaRPr/>
          </a:p>
        </p:txBody>
      </p:sp>
      <p:sp>
        <p:nvSpPr>
          <p:cNvPr id="9" name="Заголовок слайда"/>
          <p:cNvSpPr txBox="1">
            <a:spLocks noGrp="1"/>
          </p:cNvSpPr>
          <p:nvPr>
            <p:ph type="title" hasCustomPrompt="1"/>
          </p:nvPr>
        </p:nvSpPr>
        <p:spPr bwMode="auto">
          <a:xfrm>
            <a:off x="1296054" y="863769"/>
            <a:ext cx="10910136" cy="164551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800" b="0" i="0">
                <a:latin typeface="TT Norms Pro Medium"/>
              </a:defRPr>
            </a:lvl1pPr>
          </a:lstStyle>
          <a:p>
            <a:pPr>
              <a:defRPr/>
            </a:pPr>
            <a:r>
              <a:t>Заголовок слайда</a:t>
            </a:r>
            <a:r>
              <a:rPr lang="en-US"/>
              <a:t> </a:t>
            </a:r>
            <a:br>
              <a:rPr lang="ru-RU"/>
            </a:br>
            <a:r>
              <a:rPr lang="ru-RU"/>
              <a:t>с текстом в одну колонку</a:t>
            </a:r>
            <a:endParaRPr/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1312190" y="12162860"/>
            <a:ext cx="2282396" cy="61431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4B572-1281-E940-AE89-0197FF09EF28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BDCD1-84A4-4B41-8C1A-FC0D7FF66D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51633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 с рисунком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1" name="Изображение" descr="Изображение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0506273" y="3574624"/>
            <a:ext cx="13877730" cy="10141376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Автор и дата"/>
          <p:cNvSpPr txBox="1">
            <a:spLocks noGrp="1"/>
          </p:cNvSpPr>
          <p:nvPr>
            <p:ph type="body" sz="quarter" idx="21" hasCustomPrompt="1"/>
          </p:nvPr>
        </p:nvSpPr>
        <p:spPr bwMode="auto">
          <a:xfrm>
            <a:off x="1263310" y="12155601"/>
            <a:ext cx="16478252" cy="477734"/>
          </a:xfrm>
          <a:prstGeom prst="rect">
            <a:avLst/>
          </a:prstGeom>
        </p:spPr>
        <p:txBody>
          <a:bodyPr lIns="45719" tIns="45719" rIns="45719" bIns="45719">
            <a:noAutofit/>
          </a:bodyPr>
          <a:lstStyle>
            <a:lvl1pPr marL="0" indent="0" defTabSz="619126">
              <a:lnSpc>
                <a:spcPct val="100000"/>
              </a:lnSpc>
              <a:spcBef>
                <a:spcPts val="0"/>
              </a:spcBef>
              <a:buSzTx/>
              <a:buNone/>
              <a:defRPr sz="2100" b="0" i="0">
                <a:solidFill>
                  <a:schemeClr val="bg1"/>
                </a:solidFill>
                <a:latin typeface="TT Norms Pro"/>
              </a:defRPr>
            </a:lvl1pPr>
          </a:lstStyle>
          <a:p>
            <a:pPr>
              <a:defRPr/>
            </a:pPr>
            <a:r>
              <a:t>Автор и дата</a:t>
            </a:r>
          </a:p>
        </p:txBody>
      </p:sp>
      <p:sp>
        <p:nvSpPr>
          <p:cNvPr id="8" name="Заголовок презентации"/>
          <p:cNvSpPr txBox="1">
            <a:spLocks noGrp="1"/>
          </p:cNvSpPr>
          <p:nvPr>
            <p:ph type="title" hasCustomPrompt="1"/>
          </p:nvPr>
        </p:nvSpPr>
        <p:spPr bwMode="auto">
          <a:xfrm>
            <a:off x="1278949" y="3993502"/>
            <a:ext cx="11476598" cy="3641352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8000" b="1" i="0" spc="-174">
                <a:solidFill>
                  <a:schemeClr val="bg1"/>
                </a:solidFill>
                <a:latin typeface="TT Norms Pro"/>
              </a:defRPr>
            </a:lvl1pPr>
          </a:lstStyle>
          <a:p>
            <a:pPr>
              <a:defRPr/>
            </a:pPr>
            <a:r>
              <a:rPr lang="ru-RU"/>
              <a:t>Тема презентации, написанная в </a:t>
            </a:r>
            <a:br>
              <a:rPr lang="ru-RU"/>
            </a:br>
            <a:r>
              <a:rPr lang="ru-RU"/>
              <a:t>три строки</a:t>
            </a:r>
            <a:endParaRPr/>
          </a:p>
        </p:txBody>
      </p:sp>
      <p:sp>
        <p:nvSpPr>
          <p:cNvPr id="9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 bwMode="auto">
          <a:xfrm>
            <a:off x="1263309" y="8406608"/>
            <a:ext cx="11492234" cy="9924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619126">
              <a:lnSpc>
                <a:spcPct val="100000"/>
              </a:lnSpc>
              <a:spcBef>
                <a:spcPts val="0"/>
              </a:spcBef>
              <a:buSzTx/>
              <a:buNone/>
              <a:defRPr sz="3200" b="0" i="0">
                <a:solidFill>
                  <a:schemeClr val="bg1"/>
                </a:solidFill>
                <a:latin typeface="TT Norms Pro"/>
              </a:defRPr>
            </a:lvl1pPr>
            <a:lvl2pPr marL="0" indent="342900" defTabSz="619126">
              <a:lnSpc>
                <a:spcPct val="100000"/>
              </a:lnSpc>
              <a:spcBef>
                <a:spcPts val="0"/>
              </a:spcBef>
              <a:buSzTx/>
              <a:buNone/>
              <a:defRPr sz="3200" b="0" i="0">
                <a:solidFill>
                  <a:schemeClr val="bg1"/>
                </a:solidFill>
                <a:latin typeface="TT Norms Pro"/>
              </a:defRPr>
            </a:lvl2pPr>
            <a:lvl3pPr marL="0" indent="685800" defTabSz="619126">
              <a:lnSpc>
                <a:spcPct val="100000"/>
              </a:lnSpc>
              <a:spcBef>
                <a:spcPts val="0"/>
              </a:spcBef>
              <a:buSzTx/>
              <a:buNone/>
              <a:defRPr sz="3200" b="0" i="0">
                <a:solidFill>
                  <a:schemeClr val="bg1"/>
                </a:solidFill>
                <a:latin typeface="TT Norms Pro"/>
              </a:defRPr>
            </a:lvl3pPr>
            <a:lvl4pPr marL="0" indent="1028700" defTabSz="619126">
              <a:lnSpc>
                <a:spcPct val="100000"/>
              </a:lnSpc>
              <a:spcBef>
                <a:spcPts val="0"/>
              </a:spcBef>
              <a:buSzTx/>
              <a:buNone/>
              <a:defRPr sz="3200" b="0" i="0">
                <a:solidFill>
                  <a:schemeClr val="bg1"/>
                </a:solidFill>
                <a:latin typeface="TT Norms Pro"/>
              </a:defRPr>
            </a:lvl4pPr>
            <a:lvl5pPr marL="0" indent="1371600" defTabSz="619126">
              <a:lnSpc>
                <a:spcPct val="100000"/>
              </a:lnSpc>
              <a:spcBef>
                <a:spcPts val="0"/>
              </a:spcBef>
              <a:buSzTx/>
              <a:buNone/>
              <a:defRPr sz="3200" b="0" i="0">
                <a:solidFill>
                  <a:schemeClr val="bg1"/>
                </a:solidFill>
                <a:latin typeface="TT Norms Pro"/>
              </a:defRPr>
            </a:lvl5pPr>
          </a:lstStyle>
          <a:p>
            <a:pPr>
              <a:defRPr/>
            </a:pPr>
            <a:r>
              <a:t>Подзаголовок </a:t>
            </a:r>
            <a:r>
              <a:rPr lang="ru-RU"/>
              <a:t>в одну строку</a:t>
            </a:r>
            <a:endParaRPr/>
          </a:p>
          <a:p>
            <a:pPr lvl="1">
              <a:defRPr/>
            </a:pPr>
            <a:endParaRPr/>
          </a:p>
          <a:p>
            <a:pPr lvl="2">
              <a:defRPr/>
            </a:pPr>
            <a:endParaRPr/>
          </a:p>
          <a:p>
            <a:pPr lvl="3">
              <a:defRPr/>
            </a:pPr>
            <a:endParaRPr/>
          </a:p>
          <a:p>
            <a:pPr lvl="4">
              <a:defRPr/>
            </a:pPr>
            <a:endParaRPr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263312" y="1255396"/>
            <a:ext cx="5408160" cy="113324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2_Титульный слайд с рисунком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Заголовок презентации"/>
          <p:cNvSpPr txBox="1">
            <a:spLocks noGrp="1"/>
          </p:cNvSpPr>
          <p:nvPr>
            <p:ph type="title" hasCustomPrompt="1"/>
          </p:nvPr>
        </p:nvSpPr>
        <p:spPr bwMode="auto">
          <a:xfrm>
            <a:off x="1278949" y="5037324"/>
            <a:ext cx="11476598" cy="3641352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8000" b="1" i="0" spc="-174">
                <a:solidFill>
                  <a:schemeClr val="bg1"/>
                </a:solidFill>
                <a:latin typeface="TT Norms Pro"/>
              </a:defRPr>
            </a:lvl1pPr>
          </a:lstStyle>
          <a:p>
            <a:pPr>
              <a:defRPr/>
            </a:pPr>
            <a:r>
              <a:rPr lang="ru-RU"/>
              <a:t>Тема презентации, написанная в </a:t>
            </a:r>
            <a:br>
              <a:rPr lang="ru-RU"/>
            </a:br>
            <a:r>
              <a:rPr lang="ru-RU"/>
              <a:t>три строки</a:t>
            </a:r>
            <a:endParaRPr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263312" y="1255396"/>
            <a:ext cx="5408160" cy="113324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2_Титульный слайд без рисунк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/>
          <a:srcRect l="-3160" r="30950"/>
          <a:stretch/>
        </p:blipFill>
        <p:spPr bwMode="auto">
          <a:xfrm>
            <a:off x="9527704" y="0"/>
            <a:ext cx="14856296" cy="13716000"/>
          </a:xfrm>
          <a:prstGeom prst="rect">
            <a:avLst/>
          </a:prstGeom>
        </p:spPr>
      </p:pic>
      <p:sp>
        <p:nvSpPr>
          <p:cNvPr id="4" name="Стрелка: пятиугольник 3"/>
          <p:cNvSpPr/>
          <p:nvPr userDrawn="1"/>
        </p:nvSpPr>
        <p:spPr bwMode="auto">
          <a:xfrm>
            <a:off x="0" y="0"/>
            <a:ext cx="19370352" cy="13716000"/>
          </a:xfrm>
          <a:prstGeom prst="homePlate">
            <a:avLst>
              <a:gd name="adj" fmla="val 34898"/>
            </a:avLst>
          </a:prstGeom>
          <a:solidFill>
            <a:srgbClr val="0039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800" b="0" i="0" u="none" strike="noStrike" cap="none" spc="0">
              <a:ln>
                <a:noFill/>
              </a:ln>
              <a:solidFill>
                <a:prstClr val="white"/>
              </a:solidFill>
              <a:latin typeface="Calibri"/>
              <a:cs typeface="Arial"/>
            </a:endParaRPr>
          </a:p>
        </p:txBody>
      </p:sp>
      <p:sp>
        <p:nvSpPr>
          <p:cNvPr id="8" name="Автор и дата"/>
          <p:cNvSpPr txBox="1">
            <a:spLocks noGrp="1"/>
          </p:cNvSpPr>
          <p:nvPr>
            <p:ph type="body" sz="quarter" idx="21" hasCustomPrompt="1"/>
          </p:nvPr>
        </p:nvSpPr>
        <p:spPr bwMode="auto">
          <a:xfrm>
            <a:off x="1263310" y="12155601"/>
            <a:ext cx="16478252" cy="477734"/>
          </a:xfrm>
          <a:prstGeom prst="rect">
            <a:avLst/>
          </a:prstGeom>
        </p:spPr>
        <p:txBody>
          <a:bodyPr lIns="45719" tIns="45719" rIns="45719" bIns="45719">
            <a:noAutofit/>
          </a:bodyPr>
          <a:lstStyle>
            <a:lvl1pPr marL="0" indent="0" defTabSz="619126">
              <a:lnSpc>
                <a:spcPct val="100000"/>
              </a:lnSpc>
              <a:spcBef>
                <a:spcPts val="0"/>
              </a:spcBef>
              <a:buSzTx/>
              <a:buNone/>
              <a:defRPr sz="2100" b="0" i="0">
                <a:solidFill>
                  <a:schemeClr val="bg1"/>
                </a:solidFill>
                <a:latin typeface="TT Norms Pro"/>
              </a:defRPr>
            </a:lvl1pPr>
          </a:lstStyle>
          <a:p>
            <a:pPr>
              <a:defRPr/>
            </a:pPr>
            <a:r>
              <a:t>Автор и дата</a:t>
            </a:r>
          </a:p>
        </p:txBody>
      </p:sp>
      <p:sp>
        <p:nvSpPr>
          <p:cNvPr id="9" name="Заголовок презентации"/>
          <p:cNvSpPr txBox="1">
            <a:spLocks noGrp="1"/>
          </p:cNvSpPr>
          <p:nvPr>
            <p:ph type="title" hasCustomPrompt="1"/>
          </p:nvPr>
        </p:nvSpPr>
        <p:spPr bwMode="auto">
          <a:xfrm>
            <a:off x="1278949" y="5066390"/>
            <a:ext cx="11476598" cy="3641352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8000" b="1" i="0" spc="-174">
                <a:solidFill>
                  <a:schemeClr val="bg1"/>
                </a:solidFill>
                <a:latin typeface="TT Norms Pro"/>
              </a:defRPr>
            </a:lvl1pPr>
          </a:lstStyle>
          <a:p>
            <a:pPr>
              <a:defRPr/>
            </a:pPr>
            <a:r>
              <a:rPr lang="ru-RU"/>
              <a:t>Тема презентации, написанная в </a:t>
            </a:r>
            <a:br>
              <a:rPr lang="ru-RU"/>
            </a:br>
            <a:r>
              <a:rPr lang="ru-RU"/>
              <a:t>три строки</a:t>
            </a:r>
            <a:endParaRPr/>
          </a:p>
        </p:txBody>
      </p:sp>
      <p:sp>
        <p:nvSpPr>
          <p:cNvPr id="10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 bwMode="auto">
          <a:xfrm>
            <a:off x="1263309" y="9479496"/>
            <a:ext cx="11492234" cy="9924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619126">
              <a:lnSpc>
                <a:spcPct val="100000"/>
              </a:lnSpc>
              <a:spcBef>
                <a:spcPts val="0"/>
              </a:spcBef>
              <a:buSzTx/>
              <a:buNone/>
              <a:defRPr sz="3200" b="0" i="0">
                <a:solidFill>
                  <a:schemeClr val="bg1"/>
                </a:solidFill>
                <a:latin typeface="TT Norms Pro"/>
              </a:defRPr>
            </a:lvl1pPr>
            <a:lvl2pPr marL="0" indent="342900" defTabSz="619126">
              <a:lnSpc>
                <a:spcPct val="100000"/>
              </a:lnSpc>
              <a:spcBef>
                <a:spcPts val="0"/>
              </a:spcBef>
              <a:buSzTx/>
              <a:buNone/>
              <a:defRPr sz="3200" b="0" i="0">
                <a:solidFill>
                  <a:schemeClr val="bg1"/>
                </a:solidFill>
                <a:latin typeface="TT Norms Pro"/>
              </a:defRPr>
            </a:lvl2pPr>
            <a:lvl3pPr marL="0" indent="685800" defTabSz="619126">
              <a:lnSpc>
                <a:spcPct val="100000"/>
              </a:lnSpc>
              <a:spcBef>
                <a:spcPts val="0"/>
              </a:spcBef>
              <a:buSzTx/>
              <a:buNone/>
              <a:defRPr sz="3200" b="0" i="0">
                <a:solidFill>
                  <a:schemeClr val="bg1"/>
                </a:solidFill>
                <a:latin typeface="TT Norms Pro"/>
              </a:defRPr>
            </a:lvl3pPr>
            <a:lvl4pPr marL="0" indent="1028700" defTabSz="619126">
              <a:lnSpc>
                <a:spcPct val="100000"/>
              </a:lnSpc>
              <a:spcBef>
                <a:spcPts val="0"/>
              </a:spcBef>
              <a:buSzTx/>
              <a:buNone/>
              <a:defRPr sz="3200" b="0" i="0">
                <a:solidFill>
                  <a:schemeClr val="bg1"/>
                </a:solidFill>
                <a:latin typeface="TT Norms Pro"/>
              </a:defRPr>
            </a:lvl4pPr>
            <a:lvl5pPr marL="0" indent="1371600" defTabSz="619126">
              <a:lnSpc>
                <a:spcPct val="100000"/>
              </a:lnSpc>
              <a:spcBef>
                <a:spcPts val="0"/>
              </a:spcBef>
              <a:buSzTx/>
              <a:buNone/>
              <a:defRPr sz="3200" b="0" i="0">
                <a:solidFill>
                  <a:schemeClr val="bg1"/>
                </a:solidFill>
                <a:latin typeface="TT Norms Pro"/>
              </a:defRPr>
            </a:lvl5pPr>
          </a:lstStyle>
          <a:p>
            <a:pPr>
              <a:defRPr/>
            </a:pPr>
            <a:r>
              <a:t>Подзаголовок </a:t>
            </a:r>
            <a:r>
              <a:rPr lang="ru-RU"/>
              <a:t>в одну строку</a:t>
            </a:r>
            <a:endParaRPr/>
          </a:p>
          <a:p>
            <a:pPr lvl="1">
              <a:defRPr/>
            </a:pPr>
            <a:endParaRPr/>
          </a:p>
          <a:p>
            <a:pPr lvl="2">
              <a:defRPr/>
            </a:pPr>
            <a:endParaRPr/>
          </a:p>
          <a:p>
            <a:pPr lvl="3">
              <a:defRPr/>
            </a:pPr>
            <a:endParaRPr/>
          </a:p>
          <a:p>
            <a:pPr lvl="4">
              <a:defRPr/>
            </a:pPr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3_текст в 2 колонки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Заголовок слайда"/>
          <p:cNvSpPr txBox="1">
            <a:spLocks noGrp="1"/>
          </p:cNvSpPr>
          <p:nvPr>
            <p:ph type="title" hasCustomPrompt="1"/>
          </p:nvPr>
        </p:nvSpPr>
        <p:spPr bwMode="auto">
          <a:xfrm>
            <a:off x="1296054" y="863769"/>
            <a:ext cx="10910136" cy="18156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800" b="0" i="0">
                <a:solidFill>
                  <a:schemeClr val="tx2"/>
                </a:solidFill>
                <a:latin typeface="TT Norms Pro Medium"/>
              </a:defRPr>
            </a:lvl1pPr>
          </a:lstStyle>
          <a:p>
            <a:pPr>
              <a:defRPr/>
            </a:pPr>
            <a:r>
              <a:t>Заголовок слайда</a:t>
            </a:r>
            <a:r>
              <a:rPr lang="en-US"/>
              <a:t> </a:t>
            </a:r>
            <a:br>
              <a:rPr lang="ru-RU"/>
            </a:br>
            <a:r>
              <a:rPr lang="ru-RU"/>
              <a:t>с текстом в две колонки</a:t>
            </a:r>
            <a:endParaRPr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296056" y="12147959"/>
            <a:ext cx="3361020" cy="704278"/>
          </a:xfrm>
          <a:prstGeom prst="rect">
            <a:avLst/>
          </a:prstGeom>
        </p:spPr>
      </p:pic>
      <p:sp>
        <p:nvSpPr>
          <p:cNvPr id="15" name="Уровень текста 1…"/>
          <p:cNvSpPr txBox="1">
            <a:spLocks noGrp="1"/>
          </p:cNvSpPr>
          <p:nvPr>
            <p:ph type="body" sz="half" idx="1" hasCustomPrompt="1"/>
          </p:nvPr>
        </p:nvSpPr>
        <p:spPr bwMode="auto">
          <a:xfrm>
            <a:off x="1296055" y="4555633"/>
            <a:ext cx="10633678" cy="465469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buNone/>
              <a:defRPr lang="ru-RU" sz="2400">
                <a:solidFill>
                  <a:schemeClr val="tx2"/>
                </a:solidFill>
                <a:latin typeface="TT Norms Pro"/>
              </a:defRPr>
            </a:lvl1pPr>
            <a:lvl2pPr marL="457200" indent="0">
              <a:buNone/>
              <a:defRPr>
                <a:latin typeface="Montserrat"/>
              </a:defRPr>
            </a:lvl2pPr>
            <a:lvl3pPr marL="914400" indent="0">
              <a:buNone/>
              <a:defRPr>
                <a:latin typeface="Montserrat"/>
              </a:defRPr>
            </a:lvl3pPr>
            <a:lvl4pPr marL="1371600" indent="0">
              <a:buNone/>
              <a:defRPr>
                <a:latin typeface="Montserrat"/>
              </a:defRPr>
            </a:lvl4pPr>
            <a:lvl5pPr marL="1828800" indent="0">
              <a:buNone/>
              <a:defRPr>
                <a:latin typeface="Montserrat"/>
              </a:defRPr>
            </a:lvl5pPr>
          </a:lstStyle>
          <a:p>
            <a:pPr>
              <a:defRPr/>
            </a:pPr>
            <a:r>
              <a:rPr lang="ru-RU">
                <a:latin typeface="Helvetica Neue"/>
              </a:rPr>
              <a:t>Змейка Рубика — головоломка, придуманная Эрнё Рубиком, представляющая собой 24 шарнирно соединённые между собой призмы в прямоугольном сечении. Задача состоит в сборке различного рода геометрических фигур, животных и прочих ассоциативных вещей. Очень хорошо развивает пространственное мышление. Из простого конструктора можно собрать огромное число разнообразных фигур, подобно тому, как в </a:t>
            </a:r>
            <a:r>
              <a:rPr lang="en">
                <a:latin typeface="Helvetica Neue"/>
              </a:rPr>
              <a:t>PIX Robotics </a:t>
            </a:r>
            <a:r>
              <a:rPr lang="ru-RU">
                <a:latin typeface="Helvetica Neue"/>
              </a:rPr>
              <a:t>пользователь собирает своего робота.</a:t>
            </a:r>
            <a:endParaRPr/>
          </a:p>
        </p:txBody>
      </p:sp>
      <p:sp>
        <p:nvSpPr>
          <p:cNvPr id="18" name="Уровень текста 1…"/>
          <p:cNvSpPr txBox="1">
            <a:spLocks noGrp="1"/>
          </p:cNvSpPr>
          <p:nvPr>
            <p:ph type="body" sz="half" idx="10" hasCustomPrompt="1"/>
          </p:nvPr>
        </p:nvSpPr>
        <p:spPr bwMode="auto">
          <a:xfrm>
            <a:off x="12594921" y="4555633"/>
            <a:ext cx="10633678" cy="465469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buNone/>
              <a:defRPr lang="ru-RU" sz="2400">
                <a:solidFill>
                  <a:schemeClr val="tx2"/>
                </a:solidFill>
                <a:latin typeface="TT Norms Pro"/>
              </a:defRPr>
            </a:lvl1pPr>
            <a:lvl2pPr marL="457200" indent="0">
              <a:buNone/>
              <a:defRPr>
                <a:latin typeface="Montserrat"/>
              </a:defRPr>
            </a:lvl2pPr>
            <a:lvl3pPr marL="914400" indent="0">
              <a:buNone/>
              <a:defRPr>
                <a:latin typeface="Montserrat"/>
              </a:defRPr>
            </a:lvl3pPr>
            <a:lvl4pPr marL="1371600" indent="0">
              <a:buNone/>
              <a:defRPr>
                <a:latin typeface="Montserrat"/>
              </a:defRPr>
            </a:lvl4pPr>
            <a:lvl5pPr marL="1828800" indent="0">
              <a:buNone/>
              <a:defRPr>
                <a:latin typeface="Montserrat"/>
              </a:defRPr>
            </a:lvl5pPr>
          </a:lstStyle>
          <a:p>
            <a:pPr>
              <a:defRPr/>
            </a:pPr>
            <a:r>
              <a:rPr lang="ru-RU">
                <a:latin typeface="Helvetica Neue"/>
              </a:rPr>
              <a:t>Змейка Рубика — головоломка, придуманная Эрнё Рубиком, представляющая собой 24 шарнирно соединённые между собой призмы в прямоугольном сечении. Задача состоит в сборке различного рода геометрических фигур, животных и прочих ассоциативных вещей. Очень хорошо развивает пространственное мышление. Из простого конструктора можно собрать огромное число разнообразных фигур, подобно тому, как в </a:t>
            </a:r>
            <a:r>
              <a:rPr lang="en">
                <a:latin typeface="Helvetica Neue"/>
              </a:rPr>
              <a:t>PIX Robotics </a:t>
            </a:r>
            <a:r>
              <a:rPr lang="ru-RU">
                <a:latin typeface="Helvetica Neue"/>
              </a:rPr>
              <a:t>пользователь собирает своего робота.</a:t>
            </a:r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4_ Текст в одну колонк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Уровень текста 1…"/>
          <p:cNvSpPr txBox="1">
            <a:spLocks noGrp="1"/>
          </p:cNvSpPr>
          <p:nvPr>
            <p:ph type="body" sz="half" idx="1" hasCustomPrompt="1"/>
          </p:nvPr>
        </p:nvSpPr>
        <p:spPr bwMode="auto">
          <a:xfrm>
            <a:off x="1296055" y="3851355"/>
            <a:ext cx="20713342" cy="638534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2400" b="0" i="0">
                <a:solidFill>
                  <a:schemeClr val="tx2"/>
                </a:solidFill>
                <a:latin typeface="TT Norms Pro"/>
              </a:defRPr>
            </a:lvl1pPr>
            <a:lvl2pPr marL="457200" indent="0">
              <a:buNone/>
              <a:defRPr>
                <a:latin typeface="Montserrat"/>
              </a:defRPr>
            </a:lvl2pPr>
            <a:lvl3pPr marL="914400" indent="0">
              <a:buNone/>
              <a:defRPr>
                <a:latin typeface="Montserrat"/>
              </a:defRPr>
            </a:lvl3pPr>
            <a:lvl4pPr marL="1371600" indent="0">
              <a:buNone/>
              <a:defRPr>
                <a:latin typeface="Montserrat"/>
              </a:defRPr>
            </a:lvl4pPr>
            <a:lvl5pPr marL="1828800" indent="0">
              <a:buNone/>
              <a:defRPr>
                <a:latin typeface="Montserrat"/>
              </a:defRPr>
            </a:lvl5pPr>
          </a:lstStyle>
          <a:p>
            <a:pPr>
              <a:defRPr/>
            </a:pPr>
            <a:r>
              <a:rPr lang="ru-RU">
                <a:latin typeface="Helvetica Neue"/>
              </a:rPr>
              <a:t>Змейка Рубика — головоломка, придуманная Эрнё Рубиком, представляющая собой 24 шарнирно соединённые между собой призмы в прямоугольном сечении. Задача состоит в сборке различного рода геометрических фигур, животных и прочих ассоциативных вещей. Очень хорошо развивает пространственное мышление. Из простого конструктора можно собрать огромное число разнообразных фигур, подобно тому, как в </a:t>
            </a:r>
            <a:r>
              <a:rPr lang="en">
                <a:latin typeface="Helvetica Neue"/>
              </a:rPr>
              <a:t>PIX Robotics </a:t>
            </a:r>
            <a:r>
              <a:rPr lang="ru-RU">
                <a:latin typeface="Helvetica Neue"/>
              </a:rPr>
              <a:t>пользователь собирает своего робота.</a:t>
            </a:r>
            <a:endParaRPr/>
          </a:p>
        </p:txBody>
      </p:sp>
      <p:sp>
        <p:nvSpPr>
          <p:cNvPr id="9" name="Заголовок слайда"/>
          <p:cNvSpPr txBox="1">
            <a:spLocks noGrp="1"/>
          </p:cNvSpPr>
          <p:nvPr>
            <p:ph type="title" hasCustomPrompt="1"/>
          </p:nvPr>
        </p:nvSpPr>
        <p:spPr bwMode="auto">
          <a:xfrm>
            <a:off x="1296054" y="863769"/>
            <a:ext cx="10910136" cy="164551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800" b="0" i="0">
                <a:solidFill>
                  <a:schemeClr val="tx2"/>
                </a:solidFill>
                <a:latin typeface="TT Norms Pro Medium"/>
              </a:defRPr>
            </a:lvl1pPr>
          </a:lstStyle>
          <a:p>
            <a:pPr>
              <a:defRPr/>
            </a:pPr>
            <a:r>
              <a:t>Заголовок слайда</a:t>
            </a:r>
            <a:r>
              <a:rPr lang="en-US"/>
              <a:t> </a:t>
            </a:r>
            <a:br>
              <a:rPr lang="ru-RU"/>
            </a:br>
            <a:r>
              <a:rPr lang="ru-RU"/>
              <a:t>с текстом в одну колонку</a:t>
            </a:r>
            <a:endParaRPr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296056" y="12147959"/>
            <a:ext cx="3361020" cy="70427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5_Текст с фото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" name="Заголовок слайда"/>
          <p:cNvSpPr txBox="1">
            <a:spLocks noGrp="1"/>
          </p:cNvSpPr>
          <p:nvPr>
            <p:ph type="title" hasCustomPrompt="1"/>
          </p:nvPr>
        </p:nvSpPr>
        <p:spPr bwMode="auto">
          <a:xfrm>
            <a:off x="1296054" y="863769"/>
            <a:ext cx="10910136" cy="164551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800" b="0" i="0">
                <a:solidFill>
                  <a:schemeClr val="tx2"/>
                </a:solidFill>
                <a:latin typeface="TT Norms Pro Medium"/>
              </a:defRPr>
            </a:lvl1pPr>
          </a:lstStyle>
          <a:p>
            <a:pPr>
              <a:defRPr/>
            </a:pPr>
            <a:r>
              <a:t>Заголовок слайда</a:t>
            </a:r>
            <a:r>
              <a:rPr lang="en-US"/>
              <a:t> </a:t>
            </a:r>
            <a:br>
              <a:rPr lang="ru-RU"/>
            </a:br>
            <a:r>
              <a:rPr lang="ru-RU"/>
              <a:t>с текстом в одну колонку</a:t>
            </a:r>
            <a:endParaRPr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296056" y="12147959"/>
            <a:ext cx="3361020" cy="704278"/>
          </a:xfrm>
          <a:prstGeom prst="rect">
            <a:avLst/>
          </a:prstGeom>
        </p:spPr>
      </p:pic>
      <p:sp>
        <p:nvSpPr>
          <p:cNvPr id="5" name="660384004_1290x1720.jpg"/>
          <p:cNvSpPr>
            <a:spLocks noGrp="1"/>
          </p:cNvSpPr>
          <p:nvPr>
            <p:ph type="pic" idx="22" hasCustomPrompt="1"/>
          </p:nvPr>
        </p:nvSpPr>
        <p:spPr bwMode="auto">
          <a:xfrm>
            <a:off x="14481546" y="0"/>
            <a:ext cx="9902456" cy="13716000"/>
          </a:xfrm>
          <a:prstGeom prst="rect">
            <a:avLst/>
          </a:prstGeom>
        </p:spPr>
        <p:txBody>
          <a:bodyPr lIns="91439" tIns="45719" rIns="91439" bIns="45719" anchor="ctr">
            <a:noAutofit/>
          </a:bodyPr>
          <a:lstStyle>
            <a:lvl1pPr marL="0" indent="0" algn="ctr">
              <a:buNone/>
              <a:defRPr sz="2100" b="0" i="0">
                <a:latin typeface="TT Norms Pro"/>
              </a:defRPr>
            </a:lvl1pPr>
          </a:lstStyle>
          <a:p>
            <a:pPr>
              <a:defRPr/>
            </a:pPr>
            <a:r>
              <a:rPr lang="ru-RU"/>
              <a:t>Место для фотографии</a:t>
            </a:r>
            <a:endParaRPr/>
          </a:p>
        </p:txBody>
      </p:sp>
      <p:sp>
        <p:nvSpPr>
          <p:cNvPr id="6" name="Уровень текста 1…"/>
          <p:cNvSpPr txBox="1">
            <a:spLocks noGrp="1"/>
          </p:cNvSpPr>
          <p:nvPr>
            <p:ph type="body" sz="half" idx="1" hasCustomPrompt="1"/>
          </p:nvPr>
        </p:nvSpPr>
        <p:spPr bwMode="auto">
          <a:xfrm>
            <a:off x="1296054" y="3851355"/>
            <a:ext cx="10910136" cy="638534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2400" b="0" i="0">
                <a:solidFill>
                  <a:schemeClr val="tx2"/>
                </a:solidFill>
                <a:latin typeface="TT Norms Pro"/>
              </a:defRPr>
            </a:lvl1pPr>
            <a:lvl2pPr marL="457200" indent="0">
              <a:buNone/>
              <a:defRPr>
                <a:latin typeface="Montserrat"/>
              </a:defRPr>
            </a:lvl2pPr>
            <a:lvl3pPr marL="914400" indent="0">
              <a:buNone/>
              <a:defRPr>
                <a:latin typeface="Montserrat"/>
              </a:defRPr>
            </a:lvl3pPr>
            <a:lvl4pPr marL="1371600" indent="0">
              <a:buNone/>
              <a:defRPr>
                <a:latin typeface="Montserrat"/>
              </a:defRPr>
            </a:lvl4pPr>
            <a:lvl5pPr marL="1828800" indent="0">
              <a:buNone/>
              <a:defRPr>
                <a:latin typeface="Montserrat"/>
              </a:defRPr>
            </a:lvl5pPr>
          </a:lstStyle>
          <a:p>
            <a:pPr>
              <a:defRPr/>
            </a:pPr>
            <a:r>
              <a:rPr lang="ru-RU">
                <a:latin typeface="Helvetica Neue"/>
              </a:rPr>
              <a:t>Змейка Рубика — головоломка, придуманная Эрнё Рубиком, представляющая собой 24 шарнирно соединённые между собой призмы в прямоугольном сечении. Задача состоит в сборке различного рода геометрических фигур, животных и прочих ассоциативных вещей. Очень хорошо развивает пространственное мышление. Из простого конструктора можно собрать огромное число разнообразных фигур, подобно тому, как в </a:t>
            </a:r>
            <a:r>
              <a:rPr lang="en">
                <a:latin typeface="Helvetica Neue"/>
              </a:rPr>
              <a:t>PIX Robotics </a:t>
            </a:r>
            <a:r>
              <a:rPr lang="ru-RU">
                <a:latin typeface="Helvetica Neue"/>
              </a:rPr>
              <a:t>пользователь собирает своего робота.</a:t>
            </a:r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6_Пустой с заголовокм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" name="Заголовок слайда"/>
          <p:cNvSpPr txBox="1">
            <a:spLocks noGrp="1"/>
          </p:cNvSpPr>
          <p:nvPr>
            <p:ph type="title" hasCustomPrompt="1"/>
          </p:nvPr>
        </p:nvSpPr>
        <p:spPr bwMode="auto">
          <a:xfrm>
            <a:off x="1296054" y="863766"/>
            <a:ext cx="10910136" cy="175184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800" b="0" i="0">
                <a:solidFill>
                  <a:schemeClr val="tx2"/>
                </a:solidFill>
                <a:latin typeface="TT Norms Pro Medium"/>
              </a:defRPr>
            </a:lvl1pPr>
          </a:lstStyle>
          <a:p>
            <a:pPr>
              <a:defRPr/>
            </a:pPr>
            <a:r>
              <a:t>Заголовок слайда</a:t>
            </a:r>
            <a:r>
              <a:rPr lang="en-US"/>
              <a:t> </a:t>
            </a:r>
            <a:br>
              <a:rPr lang="ru-RU"/>
            </a:br>
            <a:r>
              <a:rPr lang="ru-RU"/>
              <a:t>с текстом в одну колонку</a:t>
            </a:r>
            <a:endParaRPr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296056" y="12147959"/>
            <a:ext cx="3361020" cy="70427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7_Пусто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296056" y="12147959"/>
            <a:ext cx="3361020" cy="70427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8_Пустой слайд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1296057" y="12147958"/>
            <a:ext cx="3361018" cy="70555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Заголовок и текст в две колонки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Уровень текста 1…"/>
          <p:cNvSpPr txBox="1">
            <a:spLocks noGrp="1"/>
          </p:cNvSpPr>
          <p:nvPr>
            <p:ph type="body" sz="half" idx="1" hasCustomPrompt="1"/>
          </p:nvPr>
        </p:nvSpPr>
        <p:spPr bwMode="auto">
          <a:xfrm>
            <a:off x="1296055" y="4555633"/>
            <a:ext cx="10633678" cy="465469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buNone/>
              <a:defRPr lang="ru-RU" sz="2800">
                <a:latin typeface="TT Norms Pro"/>
              </a:defRPr>
            </a:lvl1pPr>
            <a:lvl2pPr marL="457200" indent="0">
              <a:buNone/>
              <a:defRPr>
                <a:latin typeface="Montserrat"/>
              </a:defRPr>
            </a:lvl2pPr>
            <a:lvl3pPr marL="914400" indent="0">
              <a:buNone/>
              <a:defRPr>
                <a:latin typeface="Montserrat"/>
              </a:defRPr>
            </a:lvl3pPr>
            <a:lvl4pPr marL="1371600" indent="0">
              <a:buNone/>
              <a:defRPr>
                <a:latin typeface="Montserrat"/>
              </a:defRPr>
            </a:lvl4pPr>
            <a:lvl5pPr marL="1828800" indent="0">
              <a:buNone/>
              <a:defRPr>
                <a:latin typeface="Montserrat"/>
              </a:defRPr>
            </a:lvl5pPr>
          </a:lstStyle>
          <a:p>
            <a:pPr>
              <a:defRPr/>
            </a:pPr>
            <a:r>
              <a:rPr lang="ru-RU"/>
              <a:t>Змейка Рубика — головоломка, придуманная Эрнё Рубиком, представляющая собой 24 шарнирно соединённые между собой призмы в прямоугольном сечении. Задача состоит в сборке различного рода геометрических фигур, животных и прочих ассоциативных вещей. Очень хорошо развивает пространственное мышление. Из простого конструктора можно собрать огромное число разнообразных фигур, подобно тому, как в PIX Robotics пользователь собирает своего робота.</a:t>
            </a:r>
            <a:endParaRPr/>
          </a:p>
          <a:p>
            <a:pPr>
              <a:defRPr/>
            </a:pPr>
            <a:endParaRPr/>
          </a:p>
        </p:txBody>
      </p:sp>
      <p:sp>
        <p:nvSpPr>
          <p:cNvPr id="8" name="Уровень текста 1…"/>
          <p:cNvSpPr txBox="1">
            <a:spLocks noGrp="1"/>
          </p:cNvSpPr>
          <p:nvPr>
            <p:ph type="body" sz="half" idx="10" hasCustomPrompt="1"/>
          </p:nvPr>
        </p:nvSpPr>
        <p:spPr bwMode="auto">
          <a:xfrm>
            <a:off x="12594921" y="4555633"/>
            <a:ext cx="10633678" cy="465469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buNone/>
              <a:defRPr lang="ru-RU" sz="2800">
                <a:latin typeface="TT Norms Pro"/>
              </a:defRPr>
            </a:lvl1pPr>
            <a:lvl2pPr marL="457200" indent="0">
              <a:buNone/>
              <a:defRPr>
                <a:latin typeface="Montserrat"/>
              </a:defRPr>
            </a:lvl2pPr>
            <a:lvl3pPr marL="914400" indent="0">
              <a:buNone/>
              <a:defRPr>
                <a:latin typeface="Montserrat"/>
              </a:defRPr>
            </a:lvl3pPr>
            <a:lvl4pPr marL="1371600" indent="0">
              <a:buNone/>
              <a:defRPr>
                <a:latin typeface="Montserrat"/>
              </a:defRPr>
            </a:lvl4pPr>
            <a:lvl5pPr marL="1828800" indent="0">
              <a:buNone/>
              <a:defRPr>
                <a:latin typeface="Montserrat"/>
              </a:defRPr>
            </a:lvl5pPr>
          </a:lstStyle>
          <a:p>
            <a:pPr>
              <a:defRPr/>
            </a:pPr>
            <a:r>
              <a:rPr lang="ru-RU"/>
              <a:t>Змейка Рубика — головоломка, придуманная Эрнё Рубиком, представляющая собой 24 шарнирно соединённые между собой призмы в прямоугольном сечении. Задача состоит в сборке различного рода геометрических фигур, животных и прочих ассоциативных вещей. Очень хорошо развивает пространственное мышление. Из простого конструктора можно собрать огромное число разнообразных фигур, подобно тому, как в PIX Robotics пользователь собирает своего робота.</a:t>
            </a:r>
            <a:endParaRPr/>
          </a:p>
          <a:p>
            <a:pPr>
              <a:defRPr/>
            </a:pPr>
            <a:endParaRPr/>
          </a:p>
        </p:txBody>
      </p:sp>
      <p:sp>
        <p:nvSpPr>
          <p:cNvPr id="9" name="Заголовок слайда"/>
          <p:cNvSpPr txBox="1">
            <a:spLocks noGrp="1"/>
          </p:cNvSpPr>
          <p:nvPr>
            <p:ph type="title" hasCustomPrompt="1"/>
          </p:nvPr>
        </p:nvSpPr>
        <p:spPr bwMode="auto">
          <a:xfrm>
            <a:off x="1296054" y="863769"/>
            <a:ext cx="10910136" cy="164551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800" b="0" i="0">
                <a:latin typeface="TT Norms Pro Medium"/>
              </a:defRPr>
            </a:lvl1pPr>
          </a:lstStyle>
          <a:p>
            <a:pPr>
              <a:defRPr/>
            </a:pPr>
            <a:r>
              <a:t>Заголовок слайда</a:t>
            </a:r>
            <a:r>
              <a:rPr lang="en-US"/>
              <a:t> </a:t>
            </a:r>
            <a:br>
              <a:rPr lang="ru-RU"/>
            </a:br>
            <a:r>
              <a:rPr lang="ru-RU"/>
              <a:t>с текстом в две колонки</a:t>
            </a:r>
            <a:endParaRPr/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1312190" y="12162860"/>
            <a:ext cx="2282396" cy="61431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9_Текст и цифры">
    <p:bg>
      <p:bgPr>
        <a:solidFill>
          <a:srgbClr val="003AE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296056" y="12161666"/>
            <a:ext cx="3361020" cy="704278"/>
          </a:xfrm>
          <a:prstGeom prst="rect">
            <a:avLst/>
          </a:prstGeom>
        </p:spPr>
      </p:pic>
      <p:sp>
        <p:nvSpPr>
          <p:cNvPr id="10" name="Заголовок слайда"/>
          <p:cNvSpPr txBox="1">
            <a:spLocks noGrp="1"/>
          </p:cNvSpPr>
          <p:nvPr>
            <p:ph type="title" hasCustomPrompt="1"/>
          </p:nvPr>
        </p:nvSpPr>
        <p:spPr bwMode="auto">
          <a:xfrm>
            <a:off x="1296054" y="863769"/>
            <a:ext cx="10910136" cy="18156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800" b="0" i="0">
                <a:solidFill>
                  <a:schemeClr val="bg1"/>
                </a:solidFill>
                <a:latin typeface="TT Norms Pro Medium"/>
              </a:defRPr>
            </a:lvl1pPr>
          </a:lstStyle>
          <a:p>
            <a:pPr>
              <a:defRPr/>
            </a:pPr>
            <a:r>
              <a:t>Заголовок слайда</a:t>
            </a:r>
            <a:r>
              <a:rPr lang="en-US"/>
              <a:t> </a:t>
            </a:r>
            <a:br>
              <a:rPr lang="ru-RU"/>
            </a:br>
            <a:r>
              <a:rPr lang="ru-RU"/>
              <a:t>с текстом и цифрами</a:t>
            </a:r>
            <a:endParaRPr/>
          </a:p>
        </p:txBody>
      </p:sp>
      <p:sp>
        <p:nvSpPr>
          <p:cNvPr id="14" name="Уровень текста 1…"/>
          <p:cNvSpPr txBox="1">
            <a:spLocks noGrp="1"/>
          </p:cNvSpPr>
          <p:nvPr>
            <p:ph type="body" sz="half" idx="1" hasCustomPrompt="1"/>
          </p:nvPr>
        </p:nvSpPr>
        <p:spPr bwMode="auto">
          <a:xfrm>
            <a:off x="1105786" y="4412517"/>
            <a:ext cx="11100404" cy="6614842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1828754">
              <a:lnSpc>
                <a:spcPct val="150000"/>
              </a:lnSpc>
              <a:spcBef>
                <a:spcPts val="3376"/>
              </a:spcBef>
              <a:spcAft>
                <a:spcPts val="0"/>
              </a:spcAft>
              <a:buClrTx/>
              <a:buSzPct val="123000"/>
              <a:buFontTx/>
              <a:buNone/>
              <a:defRPr sz="2400" b="0" i="0">
                <a:solidFill>
                  <a:schemeClr val="bg1"/>
                </a:solidFill>
                <a:latin typeface="TT Norms Pro"/>
              </a:defRPr>
            </a:lvl1pPr>
            <a:lvl2pPr marL="457200" indent="0">
              <a:buNone/>
              <a:defRPr sz="1800" b="0" i="0">
                <a:solidFill>
                  <a:schemeClr val="bg1"/>
                </a:solidFill>
                <a:latin typeface="Montserrat"/>
              </a:defRPr>
            </a:lvl2pPr>
            <a:lvl3pPr marL="914400" indent="0">
              <a:buNone/>
              <a:defRPr sz="1800" b="0" i="0">
                <a:solidFill>
                  <a:schemeClr val="bg1"/>
                </a:solidFill>
                <a:latin typeface="Montserrat"/>
              </a:defRPr>
            </a:lvl3pPr>
            <a:lvl4pPr marL="1371600" indent="0">
              <a:buNone/>
              <a:defRPr sz="1800" b="0" i="0">
                <a:solidFill>
                  <a:schemeClr val="bg1"/>
                </a:solidFill>
                <a:latin typeface="Montserrat"/>
              </a:defRPr>
            </a:lvl4pPr>
            <a:lvl5pPr marL="1828800" indent="0">
              <a:buNone/>
              <a:defRPr sz="1800" b="0" i="0">
                <a:solidFill>
                  <a:schemeClr val="bg1"/>
                </a:solidFill>
                <a:latin typeface="Montserrat"/>
              </a:defRPr>
            </a:lvl5pPr>
          </a:lstStyle>
          <a:p>
            <a:pPr>
              <a:defRPr/>
            </a:pPr>
            <a:r>
              <a:rPr lang="ru-RU"/>
              <a:t>Змейка Рубика — головоломка, придуманная Эрнё Рубиком, представляющая собой 24 шарнирно соединённые между собой призмы в прямоугольном сечении. Задача состоит в сборке различного рода геометрических фигур, животных и прочих ассоциативных вещей. Очень хорошо развивает пространственное мышление. Из простого конструктора можно собрать огромное число разнообразных фигур, подобно тому, как в </a:t>
            </a:r>
            <a:r>
              <a:rPr lang="en"/>
              <a:t>PIX Robotics </a:t>
            </a:r>
            <a:r>
              <a:rPr lang="ru-RU"/>
              <a:t>пользователь собирает своего робота.</a:t>
            </a:r>
            <a:endParaRPr/>
          </a:p>
        </p:txBody>
      </p:sp>
      <p:sp>
        <p:nvSpPr>
          <p:cNvPr id="15" name="Уровень текста 1…"/>
          <p:cNvSpPr txBox="1">
            <a:spLocks noGrp="1"/>
          </p:cNvSpPr>
          <p:nvPr>
            <p:ph type="body" sz="half" idx="10" hasCustomPrompt="1"/>
          </p:nvPr>
        </p:nvSpPr>
        <p:spPr bwMode="auto">
          <a:xfrm>
            <a:off x="16104270" y="5711362"/>
            <a:ext cx="4993104" cy="1028700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1828754">
              <a:lnSpc>
                <a:spcPct val="100000"/>
              </a:lnSpc>
              <a:spcBef>
                <a:spcPts val="3376"/>
              </a:spcBef>
              <a:spcAft>
                <a:spcPts val="0"/>
              </a:spcAft>
              <a:buClrTx/>
              <a:buSzPct val="123000"/>
              <a:buFontTx/>
              <a:buNone/>
              <a:defRPr sz="3200" b="0" i="0">
                <a:solidFill>
                  <a:schemeClr val="bg1"/>
                </a:solidFill>
                <a:latin typeface="TT Norms Pro"/>
              </a:defRPr>
            </a:lvl1pPr>
            <a:lvl2pPr marL="457200" indent="0">
              <a:buNone/>
              <a:defRPr sz="1800" b="0" i="0">
                <a:solidFill>
                  <a:schemeClr val="bg1"/>
                </a:solidFill>
                <a:latin typeface="Montserrat"/>
              </a:defRPr>
            </a:lvl2pPr>
            <a:lvl3pPr marL="914400" indent="0">
              <a:buNone/>
              <a:defRPr sz="1800" b="0" i="0">
                <a:solidFill>
                  <a:schemeClr val="bg1"/>
                </a:solidFill>
                <a:latin typeface="Montserrat"/>
              </a:defRPr>
            </a:lvl3pPr>
            <a:lvl4pPr marL="1371600" indent="0">
              <a:buNone/>
              <a:defRPr sz="1800" b="0" i="0">
                <a:solidFill>
                  <a:schemeClr val="bg1"/>
                </a:solidFill>
                <a:latin typeface="Montserrat"/>
              </a:defRPr>
            </a:lvl4pPr>
            <a:lvl5pPr marL="1828800" indent="0">
              <a:buNone/>
              <a:defRPr sz="1800" b="0" i="0">
                <a:solidFill>
                  <a:schemeClr val="bg1"/>
                </a:solidFill>
                <a:latin typeface="Montserrat"/>
              </a:defRPr>
            </a:lvl5pPr>
          </a:lstStyle>
          <a:p>
            <a:pPr>
              <a:defRPr/>
            </a:pPr>
            <a:r>
              <a:rPr lang="ru-RU"/>
              <a:t>привлекли клиентов за 2022 год</a:t>
            </a:r>
            <a:endParaRPr/>
          </a:p>
        </p:txBody>
      </p:sp>
      <p:sp>
        <p:nvSpPr>
          <p:cNvPr id="16" name="Уровень текста 1…"/>
          <p:cNvSpPr txBox="1">
            <a:spLocks noGrp="1"/>
          </p:cNvSpPr>
          <p:nvPr>
            <p:ph type="body" sz="half" idx="11" hasCustomPrompt="1"/>
          </p:nvPr>
        </p:nvSpPr>
        <p:spPr bwMode="auto">
          <a:xfrm>
            <a:off x="16104268" y="9998656"/>
            <a:ext cx="4993104" cy="1028700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1828754">
              <a:lnSpc>
                <a:spcPct val="100000"/>
              </a:lnSpc>
              <a:spcBef>
                <a:spcPts val="3376"/>
              </a:spcBef>
              <a:spcAft>
                <a:spcPts val="0"/>
              </a:spcAft>
              <a:buClrTx/>
              <a:buSzPct val="123000"/>
              <a:buFontTx/>
              <a:buNone/>
              <a:defRPr sz="3200" b="0" i="0">
                <a:solidFill>
                  <a:schemeClr val="bg1"/>
                </a:solidFill>
                <a:latin typeface="TT Norms Pro"/>
              </a:defRPr>
            </a:lvl1pPr>
            <a:lvl2pPr marL="457200" indent="0">
              <a:buNone/>
              <a:defRPr sz="1800" b="0" i="0">
                <a:solidFill>
                  <a:schemeClr val="bg1"/>
                </a:solidFill>
                <a:latin typeface="Montserrat"/>
              </a:defRPr>
            </a:lvl2pPr>
            <a:lvl3pPr marL="914400" indent="0">
              <a:buNone/>
              <a:defRPr sz="1800" b="0" i="0">
                <a:solidFill>
                  <a:schemeClr val="bg1"/>
                </a:solidFill>
                <a:latin typeface="Montserrat"/>
              </a:defRPr>
            </a:lvl3pPr>
            <a:lvl4pPr marL="1371600" indent="0">
              <a:buNone/>
              <a:defRPr sz="1800" b="0" i="0">
                <a:solidFill>
                  <a:schemeClr val="bg1"/>
                </a:solidFill>
                <a:latin typeface="Montserrat"/>
              </a:defRPr>
            </a:lvl4pPr>
            <a:lvl5pPr marL="1828800" indent="0">
              <a:buNone/>
              <a:defRPr sz="1800" b="0" i="0">
                <a:solidFill>
                  <a:schemeClr val="bg1"/>
                </a:solidFill>
                <a:latin typeface="Montserrat"/>
              </a:defRPr>
            </a:lvl5pPr>
          </a:lstStyle>
          <a:p>
            <a:pPr>
              <a:defRPr/>
            </a:pPr>
            <a:r>
              <a:rPr lang="ru-RU"/>
              <a:t>времени сэкономили автоматизацией</a:t>
            </a:r>
            <a:endParaRPr/>
          </a:p>
        </p:txBody>
      </p:sp>
      <p:sp>
        <p:nvSpPr>
          <p:cNvPr id="17" name="Уровень текста 1…"/>
          <p:cNvSpPr txBox="1">
            <a:spLocks noGrp="1"/>
          </p:cNvSpPr>
          <p:nvPr>
            <p:ph type="body" sz="half" idx="12" hasCustomPrompt="1"/>
          </p:nvPr>
        </p:nvSpPr>
        <p:spPr bwMode="auto">
          <a:xfrm>
            <a:off x="15972800" y="7750716"/>
            <a:ext cx="5305048" cy="1750592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182875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Pct val="123000"/>
              <a:buFontTx/>
              <a:buNone/>
              <a:defRPr sz="15000" b="0" i="0">
                <a:solidFill>
                  <a:schemeClr val="bg1"/>
                </a:solidFill>
                <a:latin typeface="TT Norms Pro"/>
              </a:defRPr>
            </a:lvl1pPr>
            <a:lvl2pPr marL="457200" indent="0">
              <a:buNone/>
              <a:defRPr sz="1800" b="0" i="0">
                <a:solidFill>
                  <a:schemeClr val="bg1"/>
                </a:solidFill>
                <a:latin typeface="Montserrat"/>
              </a:defRPr>
            </a:lvl2pPr>
            <a:lvl3pPr marL="914400" indent="0">
              <a:buNone/>
              <a:defRPr sz="1800" b="0" i="0">
                <a:solidFill>
                  <a:schemeClr val="bg1"/>
                </a:solidFill>
                <a:latin typeface="Montserrat"/>
              </a:defRPr>
            </a:lvl3pPr>
            <a:lvl4pPr marL="1371600" indent="0">
              <a:buNone/>
              <a:defRPr sz="1800" b="0" i="0">
                <a:solidFill>
                  <a:schemeClr val="bg1"/>
                </a:solidFill>
                <a:latin typeface="Montserrat"/>
              </a:defRPr>
            </a:lvl4pPr>
            <a:lvl5pPr marL="1828800" indent="0">
              <a:buNone/>
              <a:defRPr sz="1800" b="0" i="0">
                <a:solidFill>
                  <a:schemeClr val="bg1"/>
                </a:solidFill>
                <a:latin typeface="Montserrat"/>
              </a:defRPr>
            </a:lvl5pPr>
          </a:lstStyle>
          <a:p>
            <a:pPr>
              <a:defRPr/>
            </a:pPr>
            <a:r>
              <a:rPr lang="ru-RU"/>
              <a:t>75</a:t>
            </a:r>
            <a:r>
              <a:rPr lang="en-US"/>
              <a:t>%</a:t>
            </a:r>
            <a:endParaRPr lang="ru-RU"/>
          </a:p>
        </p:txBody>
      </p:sp>
      <p:sp>
        <p:nvSpPr>
          <p:cNvPr id="18" name="Уровень текста 1…"/>
          <p:cNvSpPr txBox="1">
            <a:spLocks noGrp="1"/>
          </p:cNvSpPr>
          <p:nvPr>
            <p:ph type="body" sz="half" idx="13" hasCustomPrompt="1"/>
          </p:nvPr>
        </p:nvSpPr>
        <p:spPr bwMode="auto">
          <a:xfrm>
            <a:off x="15990848" y="3462318"/>
            <a:ext cx="6181600" cy="1750592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182875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Pct val="123000"/>
              <a:buFontTx/>
              <a:buNone/>
              <a:defRPr sz="15000" b="0" i="0">
                <a:solidFill>
                  <a:schemeClr val="bg1"/>
                </a:solidFill>
                <a:latin typeface="TT Norms Pro"/>
              </a:defRPr>
            </a:lvl1pPr>
            <a:lvl2pPr marL="457200" indent="0">
              <a:buNone/>
              <a:defRPr sz="1800" b="0" i="0">
                <a:solidFill>
                  <a:schemeClr val="bg1"/>
                </a:solidFill>
                <a:latin typeface="Montserrat"/>
              </a:defRPr>
            </a:lvl2pPr>
            <a:lvl3pPr marL="914400" indent="0">
              <a:buNone/>
              <a:defRPr sz="1800" b="0" i="0">
                <a:solidFill>
                  <a:schemeClr val="bg1"/>
                </a:solidFill>
                <a:latin typeface="Montserrat"/>
              </a:defRPr>
            </a:lvl3pPr>
            <a:lvl4pPr marL="1371600" indent="0">
              <a:buNone/>
              <a:defRPr sz="1800" b="0" i="0">
                <a:solidFill>
                  <a:schemeClr val="bg1"/>
                </a:solidFill>
                <a:latin typeface="Montserrat"/>
              </a:defRPr>
            </a:lvl4pPr>
            <a:lvl5pPr marL="1828800" indent="0">
              <a:buNone/>
              <a:defRPr sz="1800" b="0" i="0">
                <a:solidFill>
                  <a:schemeClr val="bg1"/>
                </a:solidFill>
                <a:latin typeface="Montserrat"/>
              </a:defRPr>
            </a:lvl5pPr>
          </a:lstStyle>
          <a:p>
            <a:pPr>
              <a:defRPr/>
            </a:pPr>
            <a:r>
              <a:rPr lang="en-US"/>
              <a:t>9 450</a:t>
            </a:r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0_Цитата">
    <p:bg>
      <p:bgPr>
        <a:solidFill>
          <a:srgbClr val="003AE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296056" y="12161666"/>
            <a:ext cx="3361020" cy="704278"/>
          </a:xfrm>
          <a:prstGeom prst="rect">
            <a:avLst/>
          </a:prstGeom>
        </p:spPr>
      </p:pic>
      <p:sp>
        <p:nvSpPr>
          <p:cNvPr id="10" name="Заголовок слайда"/>
          <p:cNvSpPr txBox="1">
            <a:spLocks noGrp="1"/>
          </p:cNvSpPr>
          <p:nvPr>
            <p:ph type="title" hasCustomPrompt="1"/>
          </p:nvPr>
        </p:nvSpPr>
        <p:spPr bwMode="auto">
          <a:xfrm>
            <a:off x="1296054" y="863768"/>
            <a:ext cx="10910136" cy="124148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800" b="0" i="0">
                <a:solidFill>
                  <a:schemeClr val="bg1"/>
                </a:solidFill>
                <a:latin typeface="TT Norms Pro Medium"/>
              </a:defRPr>
            </a:lvl1pPr>
          </a:lstStyle>
          <a:p>
            <a:pPr>
              <a:defRPr/>
            </a:pPr>
            <a:r>
              <a:rPr lang="ru-RU"/>
              <a:t>Слайд с цитатой</a:t>
            </a:r>
            <a:endParaRPr/>
          </a:p>
        </p:txBody>
      </p:sp>
      <p:sp>
        <p:nvSpPr>
          <p:cNvPr id="9" name="Уровень текста 1…"/>
          <p:cNvSpPr txBox="1">
            <a:spLocks noGrp="1"/>
          </p:cNvSpPr>
          <p:nvPr>
            <p:ph type="body" sz="half" idx="1" hasCustomPrompt="1"/>
          </p:nvPr>
        </p:nvSpPr>
        <p:spPr bwMode="auto">
          <a:xfrm>
            <a:off x="7849754" y="3992175"/>
            <a:ext cx="11905540" cy="4769054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1828754">
              <a:lnSpc>
                <a:spcPct val="150000"/>
              </a:lnSpc>
              <a:spcBef>
                <a:spcPts val="3376"/>
              </a:spcBef>
              <a:spcAft>
                <a:spcPts val="0"/>
              </a:spcAft>
              <a:buClrTx/>
              <a:buSzPct val="123000"/>
              <a:buFontTx/>
              <a:buNone/>
              <a:defRPr sz="2400" b="0" i="0">
                <a:solidFill>
                  <a:schemeClr val="bg1"/>
                </a:solidFill>
                <a:latin typeface="TT Norms Pro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  <a:latin typeface="Montserrat"/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  <a:latin typeface="Montserrat"/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  <a:latin typeface="Montserrat"/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  <a:latin typeface="Montserrat"/>
              </a:defRPr>
            </a:lvl5pPr>
          </a:lstStyle>
          <a:p>
            <a:pPr>
              <a:defRPr/>
            </a:pPr>
            <a:r>
              <a:rPr lang="ru-RU"/>
              <a:t>Змейка Рубика — головоломка, придуманная Эрнё Рубиком, представляющая собой 24 шарнирно соединённые между собой призмы в прямоугольном сечении. Задача состоит в сборке различного рода геометрических фигур, животных и прочих ассоциативных вещей. Очень хорошо развивает пространственное мышление. Из простого конструктора можно собрать огромное число разнообразных фигур, подобно тому, как в </a:t>
            </a:r>
            <a:r>
              <a:rPr lang="en"/>
              <a:t>PIX Robotics </a:t>
            </a:r>
            <a:r>
              <a:rPr lang="ru-RU"/>
              <a:t>пользователь собирает своего робота.</a:t>
            </a:r>
            <a:endParaRPr/>
          </a:p>
        </p:txBody>
      </p:sp>
      <p:sp>
        <p:nvSpPr>
          <p:cNvPr id="11" name="Уровень текста 1…"/>
          <p:cNvSpPr txBox="1">
            <a:spLocks noGrp="1"/>
          </p:cNvSpPr>
          <p:nvPr>
            <p:ph type="body" sz="half" idx="10" hasCustomPrompt="1"/>
          </p:nvPr>
        </p:nvSpPr>
        <p:spPr bwMode="auto">
          <a:xfrm>
            <a:off x="7857516" y="9611164"/>
            <a:ext cx="4212816" cy="199959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182875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3000"/>
              <a:buFontTx/>
              <a:buNone/>
              <a:defRPr sz="3000" b="0" i="0">
                <a:solidFill>
                  <a:schemeClr val="bg1"/>
                </a:solidFill>
                <a:latin typeface="TT Norms Pro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  <a:latin typeface="Montserrat"/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  <a:latin typeface="Montserrat"/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  <a:latin typeface="Montserrat"/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  <a:latin typeface="Montserrat"/>
              </a:defRPr>
            </a:lvl5pPr>
          </a:lstStyle>
          <a:p>
            <a:pPr>
              <a:defRPr/>
            </a:pPr>
            <a:r>
              <a:rPr lang="ru-RU"/>
              <a:t>Автор и должность в две строки</a:t>
            </a:r>
            <a:endParaRPr/>
          </a:p>
        </p:txBody>
      </p:sp>
      <p:pic>
        <p:nvPicPr>
          <p:cNvPr id="12" name="Изображение" descr="Изображение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4262053" y="4043154"/>
            <a:ext cx="2971546" cy="14857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1_Контакты 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Заголовок слайда"/>
          <p:cNvSpPr txBox="1">
            <a:spLocks noGrp="1"/>
          </p:cNvSpPr>
          <p:nvPr>
            <p:ph type="title" hasCustomPrompt="1"/>
          </p:nvPr>
        </p:nvSpPr>
        <p:spPr bwMode="auto">
          <a:xfrm>
            <a:off x="958612" y="4159491"/>
            <a:ext cx="10333164" cy="2278634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>
              <a:defRPr sz="7200" b="1" i="0">
                <a:solidFill>
                  <a:schemeClr val="bg1"/>
                </a:solidFill>
                <a:latin typeface="TT Norms Pro"/>
              </a:defRPr>
            </a:lvl1pPr>
          </a:lstStyle>
          <a:p>
            <a:pPr>
              <a:defRPr/>
            </a:pPr>
            <a:r>
              <a:rPr lang="en-US"/>
              <a:t>PIX Robotics </a:t>
            </a:r>
            <a:r>
              <a:rPr lang="ru-RU"/>
              <a:t>делает умнее людей</a:t>
            </a:r>
            <a:endParaRPr/>
          </a:p>
        </p:txBody>
      </p:sp>
      <p:sp>
        <p:nvSpPr>
          <p:cNvPr id="7" name="Уровень текста 1…"/>
          <p:cNvSpPr txBox="1">
            <a:spLocks noGrp="1"/>
          </p:cNvSpPr>
          <p:nvPr>
            <p:ph type="body" sz="half" idx="13" hasCustomPrompt="1"/>
          </p:nvPr>
        </p:nvSpPr>
        <p:spPr bwMode="auto">
          <a:xfrm>
            <a:off x="17722510" y="8845980"/>
            <a:ext cx="3984216" cy="571624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182875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3000"/>
              <a:buFontTx/>
              <a:buNone/>
              <a:defRPr sz="3000" b="0" i="0">
                <a:solidFill>
                  <a:schemeClr val="bg1"/>
                </a:solidFill>
                <a:latin typeface="TT Norms Pro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  <a:latin typeface="Montserrat"/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  <a:latin typeface="Montserrat"/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  <a:latin typeface="Montserrat"/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  <a:latin typeface="Montserrat"/>
              </a:defRPr>
            </a:lvl5pPr>
          </a:lstStyle>
          <a:p>
            <a:pPr>
              <a:defRPr/>
            </a:pPr>
            <a:r>
              <a:rPr lang="ru-RU"/>
              <a:t>ФИО</a:t>
            </a:r>
            <a:endParaRPr/>
          </a:p>
        </p:txBody>
      </p:sp>
      <p:sp>
        <p:nvSpPr>
          <p:cNvPr id="8" name="Уровень текста 1…"/>
          <p:cNvSpPr txBox="1">
            <a:spLocks noGrp="1"/>
          </p:cNvSpPr>
          <p:nvPr>
            <p:ph type="body" sz="half" idx="14" hasCustomPrompt="1"/>
          </p:nvPr>
        </p:nvSpPr>
        <p:spPr bwMode="auto">
          <a:xfrm>
            <a:off x="17758604" y="10508310"/>
            <a:ext cx="3984216" cy="571624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182875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3000"/>
              <a:buFontTx/>
              <a:buNone/>
              <a:defRPr sz="2800" b="0" i="0">
                <a:solidFill>
                  <a:schemeClr val="bg1"/>
                </a:solidFill>
                <a:latin typeface="TT Norms Pro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  <a:latin typeface="Montserrat"/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  <a:latin typeface="Montserrat"/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  <a:latin typeface="Montserrat"/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  <a:latin typeface="Montserrat"/>
              </a:defRPr>
            </a:lvl5pPr>
          </a:lstStyle>
          <a:p>
            <a:pPr>
              <a:defRPr/>
            </a:pPr>
            <a:r>
              <a:rPr lang="ru-RU"/>
              <a:t>+7 926 680 77 32</a:t>
            </a:r>
            <a:endParaRPr/>
          </a:p>
        </p:txBody>
      </p:sp>
      <p:sp>
        <p:nvSpPr>
          <p:cNvPr id="9" name="Уровень текста 1…"/>
          <p:cNvSpPr txBox="1">
            <a:spLocks noGrp="1"/>
          </p:cNvSpPr>
          <p:nvPr>
            <p:ph type="body" sz="half" idx="15" hasCustomPrompt="1"/>
          </p:nvPr>
        </p:nvSpPr>
        <p:spPr bwMode="auto">
          <a:xfrm>
            <a:off x="17740556" y="11022527"/>
            <a:ext cx="3984216" cy="517482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182875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3000"/>
              <a:buFontTx/>
              <a:buNone/>
              <a:defRPr sz="2800" b="0" i="0" u="sng">
                <a:solidFill>
                  <a:schemeClr val="bg1"/>
                </a:solidFill>
                <a:latin typeface="TT Norms Pro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  <a:latin typeface="Montserrat"/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  <a:latin typeface="Montserrat"/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  <a:latin typeface="Montserrat"/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  <a:latin typeface="Montserrat"/>
              </a:defRPr>
            </a:lvl5pPr>
          </a:lstStyle>
          <a:p>
            <a:pPr>
              <a:defRPr/>
            </a:pPr>
            <a:r>
              <a:rPr lang="en-US"/>
              <a:t>name@pixrpa.ru</a:t>
            </a:r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263312" y="1255396"/>
            <a:ext cx="5408160" cy="1133240"/>
          </a:xfrm>
          <a:prstGeom prst="rect">
            <a:avLst/>
          </a:prstGeom>
        </p:spPr>
      </p:pic>
      <p:sp>
        <p:nvSpPr>
          <p:cNvPr id="14" name="660384004_1290x1720.jpg"/>
          <p:cNvSpPr>
            <a:spLocks noGrp="1"/>
          </p:cNvSpPr>
          <p:nvPr>
            <p:ph type="pic" idx="22" hasCustomPrompt="1"/>
          </p:nvPr>
        </p:nvSpPr>
        <p:spPr bwMode="auto">
          <a:xfrm>
            <a:off x="14662815" y="8655543"/>
            <a:ext cx="2625726" cy="2625726"/>
          </a:xfrm>
          <a:prstGeom prst="ellipse">
            <a:avLst/>
          </a:prstGeom>
          <a:ln>
            <a:noFill/>
          </a:ln>
        </p:spPr>
        <p:txBody>
          <a:bodyPr lIns="91439" tIns="45719" rIns="91439" bIns="45719" anchor="ctr">
            <a:noAutofit/>
          </a:bodyPr>
          <a:lstStyle>
            <a:lvl1pPr marL="0" indent="0" algn="ctr">
              <a:buNone/>
              <a:defRPr sz="2100" b="0" i="0">
                <a:solidFill>
                  <a:schemeClr val="bg1"/>
                </a:solidFill>
                <a:latin typeface="TT Norms Pro"/>
              </a:defRPr>
            </a:lvl1pPr>
          </a:lstStyle>
          <a:p>
            <a:pPr>
              <a:defRPr/>
            </a:pPr>
            <a:r>
              <a:rPr lang="ru-RU"/>
              <a:t>Место для фото</a:t>
            </a:r>
            <a:endParaRPr/>
          </a:p>
        </p:txBody>
      </p:sp>
      <p:sp>
        <p:nvSpPr>
          <p:cNvPr id="15" name="Уровень текста 1…"/>
          <p:cNvSpPr txBox="1">
            <a:spLocks noGrp="1"/>
          </p:cNvSpPr>
          <p:nvPr>
            <p:ph type="body" sz="half" idx="23" hasCustomPrompt="1"/>
          </p:nvPr>
        </p:nvSpPr>
        <p:spPr bwMode="auto">
          <a:xfrm>
            <a:off x="17722510" y="9508252"/>
            <a:ext cx="3984216" cy="571624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182875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3000"/>
              <a:buFontTx/>
              <a:buNone/>
              <a:defRPr sz="2200" b="0" i="0">
                <a:solidFill>
                  <a:schemeClr val="bg1"/>
                </a:solidFill>
                <a:latin typeface="TT Norms Pro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  <a:latin typeface="Montserrat"/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  <a:latin typeface="Montserrat"/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  <a:latin typeface="Montserrat"/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  <a:latin typeface="Montserrat"/>
              </a:defRPr>
            </a:lvl5pPr>
          </a:lstStyle>
          <a:p>
            <a:pPr>
              <a:defRPr/>
            </a:pPr>
            <a:r>
              <a:rPr lang="ru-RU"/>
              <a:t>Должность </a:t>
            </a:r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userDrawn="1">
  <p:cSld name="Тема презентации">
    <p:bg>
      <p:bgPr>
        <a:solidFill>
          <a:srgbClr val="0039E6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" name="Автор и дата"/>
          <p:cNvSpPr txBox="1">
            <a:spLocks noGrp="1"/>
          </p:cNvSpPr>
          <p:nvPr>
            <p:ph type="body" sz="quarter" idx="21" hasCustomPrompt="1"/>
          </p:nvPr>
        </p:nvSpPr>
        <p:spPr bwMode="auto">
          <a:xfrm>
            <a:off x="1211662" y="11853180"/>
            <a:ext cx="21971004" cy="636980"/>
          </a:xfrm>
          <a:prstGeom prst="rect">
            <a:avLst/>
          </a:prstGeom>
        </p:spPr>
        <p:txBody>
          <a:bodyPr lIns="45719" tIns="45719" rIns="45719" bIns="45719">
            <a:noAutofit/>
          </a:bodyPr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4200" b="0" i="0">
                <a:solidFill>
                  <a:schemeClr val="bg1"/>
                </a:solidFill>
                <a:latin typeface="TT Norms Pro"/>
              </a:defRPr>
            </a:lvl1pPr>
          </a:lstStyle>
          <a:p>
            <a:pPr>
              <a:defRPr/>
            </a:pPr>
            <a:r>
              <a:t>Автор и дата</a:t>
            </a:r>
          </a:p>
        </p:txBody>
      </p:sp>
      <p:sp>
        <p:nvSpPr>
          <p:cNvPr id="12" name="Заголовок презентации"/>
          <p:cNvSpPr txBox="1">
            <a:spLocks noGrp="1"/>
          </p:cNvSpPr>
          <p:nvPr>
            <p:ph type="title" hasCustomPrompt="1"/>
          </p:nvPr>
        </p:nvSpPr>
        <p:spPr bwMode="auto">
          <a:xfrm>
            <a:off x="1232513" y="3360255"/>
            <a:ext cx="15302130" cy="3862938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9600" b="0" i="0" spc="-230">
                <a:solidFill>
                  <a:schemeClr val="bg1"/>
                </a:solidFill>
                <a:latin typeface="TT Norms Pro Medium"/>
              </a:defRPr>
            </a:lvl1pPr>
          </a:lstStyle>
          <a:p>
            <a:pPr>
              <a:defRPr/>
            </a:pPr>
            <a:r>
              <a:rPr lang="ru-RU"/>
              <a:t>Тема презентации, написанная в три строки</a:t>
            </a:r>
            <a:endParaRPr/>
          </a:p>
        </p:txBody>
      </p:sp>
      <p:sp>
        <p:nvSpPr>
          <p:cNvPr id="13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 bwMode="auto">
          <a:xfrm>
            <a:off x="1211662" y="7845500"/>
            <a:ext cx="21971004" cy="132321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4200" b="0" i="0">
                <a:solidFill>
                  <a:schemeClr val="bg1"/>
                </a:solidFill>
                <a:latin typeface="TT Norms Pro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4200" b="0" i="0">
                <a:solidFill>
                  <a:schemeClr val="bg1"/>
                </a:solidFill>
                <a:latin typeface="TT Norms Pro"/>
              </a:defRPr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4200" b="0" i="0">
                <a:solidFill>
                  <a:schemeClr val="bg1"/>
                </a:solidFill>
                <a:latin typeface="TT Norms Pro"/>
              </a:defRPr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4200" b="0" i="0">
                <a:solidFill>
                  <a:schemeClr val="bg1"/>
                </a:solidFill>
                <a:latin typeface="TT Norms Pro"/>
              </a:defRPr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4200" b="0" i="0">
                <a:solidFill>
                  <a:schemeClr val="bg1"/>
                </a:solidFill>
                <a:latin typeface="TT Norms Pro"/>
              </a:defRPr>
            </a:lvl5pPr>
          </a:lstStyle>
          <a:p>
            <a:pPr>
              <a:defRPr/>
            </a:pPr>
            <a:r>
              <a:t>Подзаголовок </a:t>
            </a:r>
            <a:r>
              <a:rPr lang="ru-RU"/>
              <a:t>в одну строку</a:t>
            </a:r>
            <a:endParaRPr/>
          </a:p>
          <a:p>
            <a:pPr lvl="1">
              <a:defRPr/>
            </a:pPr>
            <a:endParaRPr/>
          </a:p>
          <a:p>
            <a:pPr lvl="2">
              <a:defRPr/>
            </a:pPr>
            <a:endParaRPr/>
          </a:p>
          <a:p>
            <a:pPr lvl="3">
              <a:defRPr/>
            </a:pPr>
            <a:endParaRPr/>
          </a:p>
          <a:p>
            <a:pPr lvl="4">
              <a:defRPr/>
            </a:pPr>
            <a:endParaRPr/>
          </a:p>
        </p:txBody>
      </p:sp>
      <p:pic>
        <p:nvPicPr>
          <p:cNvPr id="4" name="Изображение" descr="Изображение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11897665" y="4591407"/>
            <a:ext cx="12486338" cy="9124594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Изображение" descr="Изображение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1268235" y="1110832"/>
            <a:ext cx="6703818" cy="10388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Заголовок и текст в две колонки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Контакты">
    <p:bg>
      <p:bgPr>
        <a:solidFill>
          <a:srgbClr val="0039E6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Треугольник"/>
          <p:cNvSpPr/>
          <p:nvPr userDrawn="1"/>
        </p:nvSpPr>
        <p:spPr bwMode="auto">
          <a:xfrm>
            <a:off x="0" y="0"/>
            <a:ext cx="24384000" cy="13716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marL="0" marR="0" lvl="0" indent="0" algn="l" defTabSz="825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</a:defRPr>
            </a:pPr>
            <a:endParaRPr sz="3200" b="0" i="0" u="none" strike="noStrike" cap="none" spc="0">
              <a:ln>
                <a:noFill/>
              </a:ln>
              <a:solidFill>
                <a:srgbClr val="FFFFFF"/>
              </a:solidFill>
              <a:latin typeface="Helvetica Neue Medium"/>
            </a:endParaRPr>
          </a:p>
        </p:txBody>
      </p:sp>
      <p:sp>
        <p:nvSpPr>
          <p:cNvPr id="63" name="Заголовок слайда"/>
          <p:cNvSpPr txBox="1">
            <a:spLocks noGrp="1"/>
          </p:cNvSpPr>
          <p:nvPr>
            <p:ph type="title" hasCustomPrompt="1"/>
          </p:nvPr>
        </p:nvSpPr>
        <p:spPr bwMode="auto">
          <a:xfrm>
            <a:off x="1278146" y="3419472"/>
            <a:ext cx="9574336" cy="3799476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>
              <a:defRPr sz="9600" b="0" i="0">
                <a:solidFill>
                  <a:schemeClr val="bg1"/>
                </a:solidFill>
                <a:latin typeface="TT Norms Pro"/>
              </a:defRPr>
            </a:lvl1pPr>
          </a:lstStyle>
          <a:p>
            <a:pPr>
              <a:defRPr/>
            </a:pPr>
            <a:r>
              <a:rPr lang="en-US"/>
              <a:t>PIX Robotics </a:t>
            </a:r>
            <a:r>
              <a:rPr lang="ru-RU"/>
              <a:t>делает умнее людей</a:t>
            </a:r>
            <a:endParaRPr/>
          </a:p>
        </p:txBody>
      </p:sp>
      <p:sp>
        <p:nvSpPr>
          <p:cNvPr id="5" name="Уровень текста 1…"/>
          <p:cNvSpPr txBox="1">
            <a:spLocks noGrp="1"/>
          </p:cNvSpPr>
          <p:nvPr>
            <p:ph type="body" sz="half" idx="10" hasCustomPrompt="1"/>
          </p:nvPr>
        </p:nvSpPr>
        <p:spPr bwMode="auto">
          <a:xfrm>
            <a:off x="14259082" y="8694657"/>
            <a:ext cx="5617088" cy="1524330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24383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3000"/>
              <a:buFontTx/>
              <a:buNone/>
              <a:defRPr sz="4000" b="0" i="0">
                <a:solidFill>
                  <a:srgbClr val="000000"/>
                </a:solidFill>
                <a:latin typeface="TT Norms Pro"/>
              </a:defRPr>
            </a:lvl1pPr>
            <a:lvl2pPr marL="609600" indent="0">
              <a:buNone/>
              <a:defRPr sz="2400">
                <a:solidFill>
                  <a:schemeClr val="bg1"/>
                </a:solidFill>
                <a:latin typeface="Montserrat"/>
              </a:defRPr>
            </a:lvl2pPr>
            <a:lvl3pPr marL="1219200" indent="0">
              <a:buNone/>
              <a:defRPr sz="2400">
                <a:solidFill>
                  <a:schemeClr val="bg1"/>
                </a:solidFill>
                <a:latin typeface="Montserrat"/>
              </a:defRPr>
            </a:lvl3pPr>
            <a:lvl4pPr marL="1828800" indent="0">
              <a:buNone/>
              <a:defRPr sz="2400">
                <a:solidFill>
                  <a:schemeClr val="bg1"/>
                </a:solidFill>
                <a:latin typeface="Montserrat"/>
              </a:defRPr>
            </a:lvl4pPr>
            <a:lvl5pPr marL="2438400" indent="0">
              <a:buNone/>
              <a:defRPr sz="2400">
                <a:solidFill>
                  <a:schemeClr val="bg1"/>
                </a:solidFill>
                <a:latin typeface="Montserrat"/>
              </a:defRPr>
            </a:lvl5pPr>
          </a:lstStyle>
          <a:p>
            <a:pPr>
              <a:defRPr/>
            </a:pPr>
            <a:r>
              <a:rPr lang="ru-RU"/>
              <a:t>Автор и должность в две строки</a:t>
            </a:r>
            <a:endParaRPr/>
          </a:p>
        </p:txBody>
      </p:sp>
      <p:sp>
        <p:nvSpPr>
          <p:cNvPr id="8" name="Уровень текста 1…"/>
          <p:cNvSpPr txBox="1">
            <a:spLocks noGrp="1"/>
          </p:cNvSpPr>
          <p:nvPr>
            <p:ph type="body" sz="half" idx="11" hasCustomPrompt="1"/>
          </p:nvPr>
        </p:nvSpPr>
        <p:spPr bwMode="auto">
          <a:xfrm>
            <a:off x="14307208" y="11477699"/>
            <a:ext cx="5312288" cy="762166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24383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3000"/>
              <a:buFontTx/>
              <a:buNone/>
              <a:defRPr sz="4000" b="0" i="0">
                <a:solidFill>
                  <a:srgbClr val="000000"/>
                </a:solidFill>
                <a:latin typeface="TT Norms Pro"/>
              </a:defRPr>
            </a:lvl1pPr>
            <a:lvl2pPr marL="609600" indent="0">
              <a:buNone/>
              <a:defRPr sz="2400">
                <a:solidFill>
                  <a:schemeClr val="bg1"/>
                </a:solidFill>
                <a:latin typeface="Montserrat"/>
              </a:defRPr>
            </a:lvl2pPr>
            <a:lvl3pPr marL="1219200" indent="0">
              <a:buNone/>
              <a:defRPr sz="2400">
                <a:solidFill>
                  <a:schemeClr val="bg1"/>
                </a:solidFill>
                <a:latin typeface="Montserrat"/>
              </a:defRPr>
            </a:lvl3pPr>
            <a:lvl4pPr marL="1828800" indent="0">
              <a:buNone/>
              <a:defRPr sz="2400">
                <a:solidFill>
                  <a:schemeClr val="bg1"/>
                </a:solidFill>
                <a:latin typeface="Montserrat"/>
              </a:defRPr>
            </a:lvl4pPr>
            <a:lvl5pPr marL="2438400" indent="0">
              <a:buNone/>
              <a:defRPr sz="2400">
                <a:solidFill>
                  <a:schemeClr val="bg1"/>
                </a:solidFill>
                <a:latin typeface="Montserrat"/>
              </a:defRPr>
            </a:lvl5pPr>
          </a:lstStyle>
          <a:p>
            <a:pPr>
              <a:defRPr/>
            </a:pPr>
            <a:r>
              <a:rPr lang="ru-RU"/>
              <a:t>+7 926 680 77 32</a:t>
            </a:r>
            <a:endParaRPr/>
          </a:p>
        </p:txBody>
      </p:sp>
      <p:sp>
        <p:nvSpPr>
          <p:cNvPr id="9" name="Уровень текста 1…"/>
          <p:cNvSpPr txBox="1">
            <a:spLocks noGrp="1"/>
          </p:cNvSpPr>
          <p:nvPr>
            <p:ph type="body" sz="half" idx="12" hasCustomPrompt="1"/>
          </p:nvPr>
        </p:nvSpPr>
        <p:spPr bwMode="auto">
          <a:xfrm>
            <a:off x="14283146" y="12163318"/>
            <a:ext cx="5312288" cy="689976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24383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3000"/>
              <a:buFontTx/>
              <a:buNone/>
              <a:defRPr sz="4000" b="0" i="0" u="sng">
                <a:solidFill>
                  <a:srgbClr val="0039E6"/>
                </a:solidFill>
                <a:latin typeface="TT Norms Pro"/>
              </a:defRPr>
            </a:lvl1pPr>
            <a:lvl2pPr marL="609600" indent="0">
              <a:buNone/>
              <a:defRPr sz="2400">
                <a:solidFill>
                  <a:schemeClr val="bg1"/>
                </a:solidFill>
                <a:latin typeface="Montserrat"/>
              </a:defRPr>
            </a:lvl2pPr>
            <a:lvl3pPr marL="1219200" indent="0">
              <a:buNone/>
              <a:defRPr sz="2400">
                <a:solidFill>
                  <a:schemeClr val="bg1"/>
                </a:solidFill>
                <a:latin typeface="Montserrat"/>
              </a:defRPr>
            </a:lvl3pPr>
            <a:lvl4pPr marL="1828800" indent="0">
              <a:buNone/>
              <a:defRPr sz="2400">
                <a:solidFill>
                  <a:schemeClr val="bg1"/>
                </a:solidFill>
                <a:latin typeface="Montserrat"/>
              </a:defRPr>
            </a:lvl4pPr>
            <a:lvl5pPr marL="2438400" indent="0">
              <a:buNone/>
              <a:defRPr sz="2400">
                <a:solidFill>
                  <a:schemeClr val="bg1"/>
                </a:solidFill>
                <a:latin typeface="Montserrat"/>
              </a:defRPr>
            </a:lvl5pPr>
          </a:lstStyle>
          <a:p>
            <a:pPr>
              <a:defRPr/>
            </a:pPr>
            <a:r>
              <a:rPr lang="en-US"/>
              <a:t>name@pixrpa.ru</a:t>
            </a:r>
            <a:endParaRPr lang="ru-RU"/>
          </a:p>
        </p:txBody>
      </p:sp>
      <p:pic>
        <p:nvPicPr>
          <p:cNvPr id="10" name="Изображение" descr="Изображение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1268235" y="1110832"/>
            <a:ext cx="6703818" cy="10388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 defTabSz="1828800">
              <a:defRPr/>
            </a:pPr>
            <a:fld id="{41182D85-A3D6-497B-8FEC-1C82D7337A90}" type="datetimeFigureOut">
              <a:rPr lang="ru-RU" sz="2400">
                <a:solidFill>
                  <a:prstClr val="black">
                    <a:tint val="75000"/>
                  </a:prstClr>
                </a:solidFill>
                <a:latin typeface="Calibri"/>
              </a:rPr>
              <a:t>18.05.2025</a:t>
            </a:fld>
            <a:endParaRPr lang="ru-RU" sz="240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 algn="ctr" defTabSz="1828800">
              <a:defRPr/>
            </a:pPr>
            <a:endParaRPr lang="ru-RU" sz="240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 algn="r" defTabSz="1828800">
              <a:defRPr/>
            </a:pPr>
            <a:fld id="{8C40E386-96EB-44A4-8D3A-25434CCD1477}" type="slidenum">
              <a:rPr lang="ru-RU" sz="2400">
                <a:solidFill>
                  <a:prstClr val="black">
                    <a:tint val="75000"/>
                  </a:prstClr>
                </a:solidFill>
                <a:latin typeface="Calibri"/>
              </a:rPr>
              <a:t>‹#›</a:t>
            </a:fld>
            <a:endParaRPr lang="ru-RU" sz="240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Кейс без схемы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4" name="Текст 49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15770610" y="2898590"/>
            <a:ext cx="7394192" cy="5832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accent1"/>
                </a:solidFill>
                <a:latin typeface="+mj-lt"/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>
              <a:defRPr/>
            </a:pPr>
            <a:r>
              <a:rPr lang="ru-RU"/>
              <a:t>Подзаголовок </a:t>
            </a:r>
            <a:r>
              <a:rPr lang="en-US"/>
              <a:t>TT Norms Pro Medium</a:t>
            </a:r>
            <a:endParaRPr lang="ru-RU"/>
          </a:p>
        </p:txBody>
      </p:sp>
      <p:sp>
        <p:nvSpPr>
          <p:cNvPr id="4" name="Заголовок 5"/>
          <p:cNvSpPr>
            <a:spLocks noGrp="1"/>
          </p:cNvSpPr>
          <p:nvPr>
            <p:ph type="title" hasCustomPrompt="1"/>
          </p:nvPr>
        </p:nvSpPr>
        <p:spPr bwMode="auto">
          <a:xfrm>
            <a:off x="1307743" y="1057173"/>
            <a:ext cx="15813386" cy="164551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8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ru-RU">
                <a:solidFill>
                  <a:schemeClr val="tx2"/>
                </a:solidFill>
              </a:rPr>
              <a:t>Заголовок кейса шрифтом </a:t>
            </a:r>
            <a:r>
              <a:rPr lang="en-US">
                <a:solidFill>
                  <a:schemeClr val="tx2"/>
                </a:solidFill>
              </a:rPr>
              <a:t>TT Norms PRO Medium</a:t>
            </a:r>
            <a:endParaRPr lang="ru-RU">
              <a:solidFill>
                <a:schemeClr val="tx2"/>
              </a:solidFill>
            </a:endParaRPr>
          </a:p>
        </p:txBody>
      </p:sp>
      <p:sp>
        <p:nvSpPr>
          <p:cNvPr id="9" name="Прямоугольник 8"/>
          <p:cNvSpPr/>
          <p:nvPr userDrawn="1"/>
        </p:nvSpPr>
        <p:spPr bwMode="auto">
          <a:xfrm>
            <a:off x="15718245" y="5602369"/>
            <a:ext cx="4294446" cy="2198798"/>
          </a:xfrm>
          <a:prstGeom prst="rect">
            <a:avLst/>
          </a:prstGeom>
        </p:spPr>
        <p:txBody>
          <a:bodyPr>
            <a:noAutofit/>
          </a:bodyPr>
          <a:lstStyle/>
          <a:p>
            <a:pPr marL="302438" marR="0" lvl="0" indent="-302438" algn="l" defTabSz="1697066">
              <a:lnSpc>
                <a:spcPct val="120000"/>
              </a:lnSpc>
              <a:spcBef>
                <a:spcPts val="1058"/>
              </a:spcBef>
              <a:spcAft>
                <a:spcPts val="0"/>
              </a:spcAft>
              <a:buClr>
                <a:srgbClr val="0038FF"/>
              </a:buClr>
              <a:buSzPct val="100000"/>
              <a:buFont typeface="Arial"/>
              <a:buChar char="•"/>
              <a:defRPr/>
            </a:pPr>
            <a:endParaRPr lang="ru-RU" sz="1750" b="0" i="0" u="none" strike="noStrike" cap="none" spc="0">
              <a:ln>
                <a:noFill/>
              </a:ln>
              <a:solidFill>
                <a:srgbClr val="000000"/>
              </a:solidFill>
              <a:latin typeface="TT Norms Pro"/>
            </a:endParaRPr>
          </a:p>
        </p:txBody>
      </p:sp>
      <p:pic>
        <p:nvPicPr>
          <p:cNvPr id="48" name="Рисунок 4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/>
        </p:blipFill>
        <p:spPr bwMode="auto">
          <a:xfrm>
            <a:off x="1296056" y="12147957"/>
            <a:ext cx="3361020" cy="704278"/>
          </a:xfrm>
          <a:prstGeom prst="rect">
            <a:avLst/>
          </a:prstGeom>
        </p:spPr>
      </p:pic>
      <p:sp>
        <p:nvSpPr>
          <p:cNvPr id="50" name="Текст 49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1307743" y="545383"/>
            <a:ext cx="10591750" cy="3650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>
              <a:defRPr/>
            </a:pPr>
            <a:r>
              <a:rPr lang="ru-RU"/>
              <a:t>Отрасль </a:t>
            </a:r>
            <a:r>
              <a:rPr lang="en-US"/>
              <a:t>| </a:t>
            </a:r>
            <a:r>
              <a:rPr lang="ru-RU"/>
              <a:t>Функция бизнеса</a:t>
            </a:r>
            <a:endParaRPr/>
          </a:p>
        </p:txBody>
      </p:sp>
      <p:sp>
        <p:nvSpPr>
          <p:cNvPr id="51" name="Текст 49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1287761" y="2849473"/>
            <a:ext cx="10591750" cy="5832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accent1"/>
                </a:solidFill>
                <a:latin typeface="+mj-lt"/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>
              <a:defRPr/>
            </a:pPr>
            <a:r>
              <a:rPr lang="ru-RU"/>
              <a:t>Подзаголовок </a:t>
            </a:r>
            <a:r>
              <a:rPr lang="en-US"/>
              <a:t>TT Norms Pro Medium</a:t>
            </a:r>
            <a:endParaRPr lang="ru-RU"/>
          </a:p>
        </p:txBody>
      </p:sp>
      <p:sp>
        <p:nvSpPr>
          <p:cNvPr id="53" name="Текст 49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1287758" y="7459902"/>
            <a:ext cx="10591750" cy="5832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accent1"/>
                </a:solidFill>
                <a:latin typeface="+mj-lt"/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>
              <a:defRPr/>
            </a:pPr>
            <a:r>
              <a:rPr lang="ru-RU"/>
              <a:t>Подзаголовок </a:t>
            </a:r>
            <a:r>
              <a:rPr lang="en-US"/>
              <a:t>TT Norms Pro Medium</a:t>
            </a:r>
            <a:r>
              <a:rPr lang="ru-RU"/>
              <a:t>. Ниже — схема</a:t>
            </a:r>
            <a:endParaRPr/>
          </a:p>
        </p:txBody>
      </p:sp>
      <p:sp>
        <p:nvSpPr>
          <p:cNvPr id="56" name="Текст 55"/>
          <p:cNvSpPr>
            <a:spLocks noGrp="1"/>
          </p:cNvSpPr>
          <p:nvPr>
            <p:ph type="body" sz="quarter" idx="15" hasCustomPrompt="1"/>
          </p:nvPr>
        </p:nvSpPr>
        <p:spPr bwMode="auto">
          <a:xfrm>
            <a:off x="1287758" y="3468226"/>
            <a:ext cx="12623800" cy="289877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2200">
                <a:solidFill>
                  <a:schemeClr val="tx2"/>
                </a:solidFill>
              </a:defRPr>
            </a:lvl1pPr>
            <a:lvl2pPr marL="914400" indent="0">
              <a:buNone/>
              <a:defRPr sz="2200">
                <a:solidFill>
                  <a:schemeClr val="tx2"/>
                </a:solidFill>
              </a:defRPr>
            </a:lvl2pPr>
            <a:lvl3pPr marL="1828800" indent="0">
              <a:buNone/>
              <a:defRPr sz="2200">
                <a:solidFill>
                  <a:schemeClr val="tx2"/>
                </a:solidFill>
              </a:defRPr>
            </a:lvl3pPr>
            <a:lvl4pPr marL="2743200" indent="0">
              <a:buNone/>
              <a:defRPr sz="2200">
                <a:solidFill>
                  <a:schemeClr val="tx2"/>
                </a:solidFill>
              </a:defRPr>
            </a:lvl4pPr>
            <a:lvl5pPr marL="3657600" indent="0">
              <a:buNone/>
              <a:defRPr sz="2200">
                <a:solidFill>
                  <a:schemeClr val="tx2"/>
                </a:solidFill>
              </a:defRPr>
            </a:lvl5pPr>
          </a:lstStyle>
          <a:p>
            <a:pPr lvl="0">
              <a:defRPr/>
            </a:pPr>
            <a:r>
              <a:rPr lang="ru-RU"/>
              <a:t>Описание проблемы/задачи в несколько абзацев шрифтом </a:t>
            </a:r>
            <a:r>
              <a:rPr lang="en-US"/>
              <a:t>TT Norms Pro Regular</a:t>
            </a:r>
            <a:endParaRPr lang="ru-RU"/>
          </a:p>
        </p:txBody>
      </p:sp>
      <p:sp>
        <p:nvSpPr>
          <p:cNvPr id="57" name="Текст 55"/>
          <p:cNvSpPr>
            <a:spLocks noGrp="1"/>
          </p:cNvSpPr>
          <p:nvPr>
            <p:ph type="body" sz="quarter" idx="16" hasCustomPrompt="1"/>
          </p:nvPr>
        </p:nvSpPr>
        <p:spPr bwMode="auto">
          <a:xfrm>
            <a:off x="15770609" y="3630344"/>
            <a:ext cx="7394194" cy="123056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2200">
                <a:solidFill>
                  <a:schemeClr val="tx2"/>
                </a:solidFill>
              </a:defRPr>
            </a:lvl1pPr>
            <a:lvl2pPr marL="914400" indent="0">
              <a:buNone/>
              <a:defRPr sz="2200">
                <a:solidFill>
                  <a:schemeClr val="tx2"/>
                </a:solidFill>
              </a:defRPr>
            </a:lvl2pPr>
            <a:lvl3pPr marL="1828800" indent="0">
              <a:buNone/>
              <a:defRPr sz="2200">
                <a:solidFill>
                  <a:schemeClr val="tx2"/>
                </a:solidFill>
              </a:defRPr>
            </a:lvl3pPr>
            <a:lvl4pPr marL="2743200" indent="0">
              <a:buNone/>
              <a:defRPr sz="2200">
                <a:solidFill>
                  <a:schemeClr val="tx2"/>
                </a:solidFill>
              </a:defRPr>
            </a:lvl4pPr>
            <a:lvl5pPr marL="3657600" indent="0">
              <a:buNone/>
              <a:defRPr sz="2200">
                <a:solidFill>
                  <a:schemeClr val="tx2"/>
                </a:solidFill>
              </a:defRPr>
            </a:lvl5pPr>
          </a:lstStyle>
          <a:p>
            <a:pPr lvl="0">
              <a:defRPr/>
            </a:pPr>
            <a:r>
              <a:rPr lang="ru-RU"/>
              <a:t>Краткий вывод шрифтом </a:t>
            </a:r>
            <a:r>
              <a:rPr lang="en-US"/>
              <a:t>TT Norms Pro Regular</a:t>
            </a:r>
            <a:endParaRPr lang="ru-RU"/>
          </a:p>
        </p:txBody>
      </p:sp>
      <p:sp>
        <p:nvSpPr>
          <p:cNvPr id="61" name="Текст 60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15766645" y="5225430"/>
            <a:ext cx="2479674" cy="74146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  <a:lvl2pPr>
              <a:defRPr sz="3600">
                <a:latin typeface="+mj-lt"/>
              </a:defRPr>
            </a:lvl2pPr>
            <a:lvl3pPr>
              <a:defRPr sz="3600">
                <a:latin typeface="+mj-lt"/>
              </a:defRPr>
            </a:lvl3pPr>
            <a:lvl4pPr>
              <a:defRPr sz="3600">
                <a:latin typeface="+mj-lt"/>
              </a:defRPr>
            </a:lvl4pPr>
            <a:lvl5pPr>
              <a:defRPr sz="3600">
                <a:latin typeface="+mj-lt"/>
              </a:defRPr>
            </a:lvl5pPr>
          </a:lstStyle>
          <a:p>
            <a:pPr lvl="0">
              <a:defRPr/>
            </a:pPr>
            <a:r>
              <a:rPr lang="ru-RU"/>
              <a:t>10 ед.</a:t>
            </a:r>
            <a:endParaRPr/>
          </a:p>
        </p:txBody>
      </p:sp>
      <p:sp>
        <p:nvSpPr>
          <p:cNvPr id="62" name="Текст 60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20101405" y="5223796"/>
            <a:ext cx="2479674" cy="74146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>
                <a:solidFill>
                  <a:schemeClr val="accent1"/>
                </a:solidFill>
                <a:latin typeface="+mj-lt"/>
              </a:defRPr>
            </a:lvl1pPr>
            <a:lvl2pPr>
              <a:defRPr sz="3600">
                <a:latin typeface="+mj-lt"/>
              </a:defRPr>
            </a:lvl2pPr>
            <a:lvl3pPr>
              <a:defRPr sz="3600">
                <a:latin typeface="+mj-lt"/>
              </a:defRPr>
            </a:lvl3pPr>
            <a:lvl4pPr>
              <a:defRPr sz="3600">
                <a:latin typeface="+mj-lt"/>
              </a:defRPr>
            </a:lvl4pPr>
            <a:lvl5pPr>
              <a:defRPr sz="3600">
                <a:latin typeface="+mj-lt"/>
              </a:defRPr>
            </a:lvl5pPr>
          </a:lstStyle>
          <a:p>
            <a:pPr lvl="0">
              <a:defRPr/>
            </a:pPr>
            <a:r>
              <a:rPr lang="ru-RU"/>
              <a:t>5 ед.</a:t>
            </a:r>
            <a:endParaRPr/>
          </a:p>
        </p:txBody>
      </p:sp>
      <p:sp>
        <p:nvSpPr>
          <p:cNvPr id="63" name="Текст 55"/>
          <p:cNvSpPr>
            <a:spLocks noGrp="1"/>
          </p:cNvSpPr>
          <p:nvPr>
            <p:ph type="body" sz="quarter" idx="19" hasCustomPrompt="1"/>
          </p:nvPr>
        </p:nvSpPr>
        <p:spPr bwMode="auto">
          <a:xfrm>
            <a:off x="15766645" y="6004570"/>
            <a:ext cx="3447290" cy="95064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2100">
                <a:solidFill>
                  <a:schemeClr val="bg2">
                    <a:lumMod val="50000"/>
                  </a:schemeClr>
                </a:solidFill>
              </a:defRPr>
            </a:lvl1pPr>
            <a:lvl2pPr marL="914400" indent="0">
              <a:buNone/>
              <a:defRPr sz="2200">
                <a:solidFill>
                  <a:schemeClr val="tx2"/>
                </a:solidFill>
              </a:defRPr>
            </a:lvl2pPr>
            <a:lvl3pPr marL="1828800" indent="0">
              <a:buNone/>
              <a:defRPr sz="2200">
                <a:solidFill>
                  <a:schemeClr val="tx2"/>
                </a:solidFill>
              </a:defRPr>
            </a:lvl3pPr>
            <a:lvl4pPr marL="2743200" indent="0">
              <a:buNone/>
              <a:defRPr sz="2200">
                <a:solidFill>
                  <a:schemeClr val="tx2"/>
                </a:solidFill>
              </a:defRPr>
            </a:lvl4pPr>
            <a:lvl5pPr marL="3657600" indent="0">
              <a:buNone/>
              <a:defRPr sz="2200">
                <a:solidFill>
                  <a:schemeClr val="tx2"/>
                </a:solidFill>
              </a:defRPr>
            </a:lvl5pPr>
          </a:lstStyle>
          <a:p>
            <a:pPr lvl="0">
              <a:defRPr/>
            </a:pPr>
            <a:r>
              <a:rPr lang="ru-RU"/>
              <a:t>Описание показателя в две строки</a:t>
            </a:r>
            <a:endParaRPr/>
          </a:p>
        </p:txBody>
      </p:sp>
      <p:sp>
        <p:nvSpPr>
          <p:cNvPr id="64" name="Текст 55"/>
          <p:cNvSpPr>
            <a:spLocks noGrp="1"/>
          </p:cNvSpPr>
          <p:nvPr>
            <p:ph type="body" sz="quarter" idx="20" hasCustomPrompt="1"/>
          </p:nvPr>
        </p:nvSpPr>
        <p:spPr bwMode="auto">
          <a:xfrm>
            <a:off x="20101405" y="5994728"/>
            <a:ext cx="3447290" cy="95064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2100">
                <a:solidFill>
                  <a:schemeClr val="bg2">
                    <a:lumMod val="50000"/>
                  </a:schemeClr>
                </a:solidFill>
              </a:defRPr>
            </a:lvl1pPr>
            <a:lvl2pPr marL="914400" indent="0">
              <a:buNone/>
              <a:defRPr sz="2200">
                <a:solidFill>
                  <a:schemeClr val="tx2"/>
                </a:solidFill>
              </a:defRPr>
            </a:lvl2pPr>
            <a:lvl3pPr marL="1828800" indent="0">
              <a:buNone/>
              <a:defRPr sz="2200">
                <a:solidFill>
                  <a:schemeClr val="tx2"/>
                </a:solidFill>
              </a:defRPr>
            </a:lvl3pPr>
            <a:lvl4pPr marL="2743200" indent="0">
              <a:buNone/>
              <a:defRPr sz="2200">
                <a:solidFill>
                  <a:schemeClr val="tx2"/>
                </a:solidFill>
              </a:defRPr>
            </a:lvl4pPr>
            <a:lvl5pPr marL="3657600" indent="0">
              <a:buNone/>
              <a:defRPr sz="2200">
                <a:solidFill>
                  <a:schemeClr val="tx2"/>
                </a:solidFill>
              </a:defRPr>
            </a:lvl5pPr>
          </a:lstStyle>
          <a:p>
            <a:pPr lvl="0">
              <a:defRPr/>
            </a:pPr>
            <a:r>
              <a:rPr lang="ru-RU"/>
              <a:t>Описание показателя в две строки</a:t>
            </a:r>
            <a:endParaRPr/>
          </a:p>
        </p:txBody>
      </p:sp>
      <p:sp>
        <p:nvSpPr>
          <p:cNvPr id="65" name="Текст 60"/>
          <p:cNvSpPr>
            <a:spLocks noGrp="1"/>
          </p:cNvSpPr>
          <p:nvPr>
            <p:ph type="body" sz="quarter" idx="21" hasCustomPrompt="1"/>
          </p:nvPr>
        </p:nvSpPr>
        <p:spPr bwMode="auto">
          <a:xfrm>
            <a:off x="15766645" y="7461536"/>
            <a:ext cx="2479674" cy="74146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  <a:lvl2pPr>
              <a:defRPr sz="3600">
                <a:latin typeface="+mj-lt"/>
              </a:defRPr>
            </a:lvl2pPr>
            <a:lvl3pPr>
              <a:defRPr sz="3600">
                <a:latin typeface="+mj-lt"/>
              </a:defRPr>
            </a:lvl3pPr>
            <a:lvl4pPr>
              <a:defRPr sz="3600">
                <a:latin typeface="+mj-lt"/>
              </a:defRPr>
            </a:lvl4pPr>
            <a:lvl5pPr>
              <a:defRPr sz="3600">
                <a:latin typeface="+mj-lt"/>
              </a:defRPr>
            </a:lvl5pPr>
          </a:lstStyle>
          <a:p>
            <a:pPr lvl="0">
              <a:defRPr/>
            </a:pPr>
            <a:r>
              <a:rPr lang="ru-RU"/>
              <a:t>10 ед.</a:t>
            </a:r>
            <a:endParaRPr/>
          </a:p>
        </p:txBody>
      </p:sp>
      <p:sp>
        <p:nvSpPr>
          <p:cNvPr id="66" name="Текст 60"/>
          <p:cNvSpPr>
            <a:spLocks noGrp="1"/>
          </p:cNvSpPr>
          <p:nvPr>
            <p:ph type="body" sz="quarter" idx="22" hasCustomPrompt="1"/>
          </p:nvPr>
        </p:nvSpPr>
        <p:spPr bwMode="auto">
          <a:xfrm>
            <a:off x="20101405" y="7459902"/>
            <a:ext cx="2479674" cy="74146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>
                <a:solidFill>
                  <a:schemeClr val="accent1"/>
                </a:solidFill>
                <a:latin typeface="+mj-lt"/>
              </a:defRPr>
            </a:lvl1pPr>
            <a:lvl2pPr>
              <a:defRPr sz="3600">
                <a:latin typeface="+mj-lt"/>
              </a:defRPr>
            </a:lvl2pPr>
            <a:lvl3pPr>
              <a:defRPr sz="3600">
                <a:latin typeface="+mj-lt"/>
              </a:defRPr>
            </a:lvl3pPr>
            <a:lvl4pPr>
              <a:defRPr sz="3600">
                <a:latin typeface="+mj-lt"/>
              </a:defRPr>
            </a:lvl4pPr>
            <a:lvl5pPr>
              <a:defRPr sz="3600">
                <a:latin typeface="+mj-lt"/>
              </a:defRPr>
            </a:lvl5pPr>
          </a:lstStyle>
          <a:p>
            <a:pPr lvl="0">
              <a:defRPr/>
            </a:pPr>
            <a:r>
              <a:rPr lang="ru-RU"/>
              <a:t>5 ед.</a:t>
            </a:r>
            <a:endParaRPr/>
          </a:p>
        </p:txBody>
      </p:sp>
      <p:sp>
        <p:nvSpPr>
          <p:cNvPr id="67" name="Текст 55"/>
          <p:cNvSpPr>
            <a:spLocks noGrp="1"/>
          </p:cNvSpPr>
          <p:nvPr>
            <p:ph type="body" sz="quarter" idx="23" hasCustomPrompt="1"/>
          </p:nvPr>
        </p:nvSpPr>
        <p:spPr bwMode="auto">
          <a:xfrm>
            <a:off x="15766645" y="8240676"/>
            <a:ext cx="3447290" cy="95064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2100">
                <a:solidFill>
                  <a:schemeClr val="bg2">
                    <a:lumMod val="50000"/>
                  </a:schemeClr>
                </a:solidFill>
              </a:defRPr>
            </a:lvl1pPr>
            <a:lvl2pPr marL="914400" indent="0">
              <a:buNone/>
              <a:defRPr sz="2200">
                <a:solidFill>
                  <a:schemeClr val="tx2"/>
                </a:solidFill>
              </a:defRPr>
            </a:lvl2pPr>
            <a:lvl3pPr marL="1828800" indent="0">
              <a:buNone/>
              <a:defRPr sz="2200">
                <a:solidFill>
                  <a:schemeClr val="tx2"/>
                </a:solidFill>
              </a:defRPr>
            </a:lvl3pPr>
            <a:lvl4pPr marL="2743200" indent="0">
              <a:buNone/>
              <a:defRPr sz="2200">
                <a:solidFill>
                  <a:schemeClr val="tx2"/>
                </a:solidFill>
              </a:defRPr>
            </a:lvl4pPr>
            <a:lvl5pPr marL="3657600" indent="0">
              <a:buNone/>
              <a:defRPr sz="2200">
                <a:solidFill>
                  <a:schemeClr val="tx2"/>
                </a:solidFill>
              </a:defRPr>
            </a:lvl5pPr>
          </a:lstStyle>
          <a:p>
            <a:pPr lvl="0">
              <a:defRPr/>
            </a:pPr>
            <a:r>
              <a:rPr lang="ru-RU"/>
              <a:t>Описание показателя в две строки</a:t>
            </a:r>
            <a:endParaRPr/>
          </a:p>
        </p:txBody>
      </p:sp>
      <p:sp>
        <p:nvSpPr>
          <p:cNvPr id="68" name="Текст 55"/>
          <p:cNvSpPr>
            <a:spLocks noGrp="1"/>
          </p:cNvSpPr>
          <p:nvPr>
            <p:ph type="body" sz="quarter" idx="24" hasCustomPrompt="1"/>
          </p:nvPr>
        </p:nvSpPr>
        <p:spPr bwMode="auto">
          <a:xfrm>
            <a:off x="20101405" y="8230834"/>
            <a:ext cx="3447290" cy="95064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2100">
                <a:solidFill>
                  <a:schemeClr val="bg2">
                    <a:lumMod val="50000"/>
                  </a:schemeClr>
                </a:solidFill>
              </a:defRPr>
            </a:lvl1pPr>
            <a:lvl2pPr marL="914400" indent="0">
              <a:buNone/>
              <a:defRPr sz="2200">
                <a:solidFill>
                  <a:schemeClr val="tx2"/>
                </a:solidFill>
              </a:defRPr>
            </a:lvl2pPr>
            <a:lvl3pPr marL="1828800" indent="0">
              <a:buNone/>
              <a:defRPr sz="2200">
                <a:solidFill>
                  <a:schemeClr val="tx2"/>
                </a:solidFill>
              </a:defRPr>
            </a:lvl3pPr>
            <a:lvl4pPr marL="2743200" indent="0">
              <a:buNone/>
              <a:defRPr sz="2200">
                <a:solidFill>
                  <a:schemeClr val="tx2"/>
                </a:solidFill>
              </a:defRPr>
            </a:lvl4pPr>
            <a:lvl5pPr marL="3657600" indent="0">
              <a:buNone/>
              <a:defRPr sz="2200">
                <a:solidFill>
                  <a:schemeClr val="tx2"/>
                </a:solidFill>
              </a:defRPr>
            </a:lvl5pPr>
          </a:lstStyle>
          <a:p>
            <a:pPr lvl="0">
              <a:defRPr/>
            </a:pPr>
            <a:r>
              <a:rPr lang="ru-RU"/>
              <a:t>Описание показателя в две строки</a:t>
            </a:r>
            <a:endParaRPr/>
          </a:p>
        </p:txBody>
      </p:sp>
      <p:sp>
        <p:nvSpPr>
          <p:cNvPr id="69" name="Текст 60"/>
          <p:cNvSpPr>
            <a:spLocks noGrp="1"/>
          </p:cNvSpPr>
          <p:nvPr>
            <p:ph type="body" sz="quarter" idx="25" hasCustomPrompt="1"/>
          </p:nvPr>
        </p:nvSpPr>
        <p:spPr bwMode="auto">
          <a:xfrm>
            <a:off x="15766645" y="9697642"/>
            <a:ext cx="2479674" cy="74146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  <a:lvl2pPr>
              <a:defRPr sz="3600">
                <a:latin typeface="+mj-lt"/>
              </a:defRPr>
            </a:lvl2pPr>
            <a:lvl3pPr>
              <a:defRPr sz="3600">
                <a:latin typeface="+mj-lt"/>
              </a:defRPr>
            </a:lvl3pPr>
            <a:lvl4pPr>
              <a:defRPr sz="3600">
                <a:latin typeface="+mj-lt"/>
              </a:defRPr>
            </a:lvl4pPr>
            <a:lvl5pPr>
              <a:defRPr sz="3600">
                <a:latin typeface="+mj-lt"/>
              </a:defRPr>
            </a:lvl5pPr>
          </a:lstStyle>
          <a:p>
            <a:pPr lvl="0">
              <a:defRPr/>
            </a:pPr>
            <a:r>
              <a:rPr lang="ru-RU"/>
              <a:t>10 ед.</a:t>
            </a:r>
            <a:endParaRPr/>
          </a:p>
        </p:txBody>
      </p:sp>
      <p:sp>
        <p:nvSpPr>
          <p:cNvPr id="70" name="Текст 60"/>
          <p:cNvSpPr>
            <a:spLocks noGrp="1"/>
          </p:cNvSpPr>
          <p:nvPr>
            <p:ph type="body" sz="quarter" idx="26" hasCustomPrompt="1"/>
          </p:nvPr>
        </p:nvSpPr>
        <p:spPr bwMode="auto">
          <a:xfrm>
            <a:off x="20101405" y="9696008"/>
            <a:ext cx="2479674" cy="74146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>
                <a:solidFill>
                  <a:schemeClr val="accent1"/>
                </a:solidFill>
                <a:latin typeface="+mj-lt"/>
              </a:defRPr>
            </a:lvl1pPr>
            <a:lvl2pPr>
              <a:defRPr sz="3600">
                <a:latin typeface="+mj-lt"/>
              </a:defRPr>
            </a:lvl2pPr>
            <a:lvl3pPr>
              <a:defRPr sz="3600">
                <a:latin typeface="+mj-lt"/>
              </a:defRPr>
            </a:lvl3pPr>
            <a:lvl4pPr>
              <a:defRPr sz="3600">
                <a:latin typeface="+mj-lt"/>
              </a:defRPr>
            </a:lvl4pPr>
            <a:lvl5pPr>
              <a:defRPr sz="3600">
                <a:latin typeface="+mj-lt"/>
              </a:defRPr>
            </a:lvl5pPr>
          </a:lstStyle>
          <a:p>
            <a:pPr lvl="0">
              <a:defRPr/>
            </a:pPr>
            <a:r>
              <a:rPr lang="ru-RU"/>
              <a:t>5 ед.</a:t>
            </a:r>
            <a:endParaRPr/>
          </a:p>
        </p:txBody>
      </p:sp>
      <p:sp>
        <p:nvSpPr>
          <p:cNvPr id="71" name="Текст 55"/>
          <p:cNvSpPr>
            <a:spLocks noGrp="1"/>
          </p:cNvSpPr>
          <p:nvPr>
            <p:ph type="body" sz="quarter" idx="27" hasCustomPrompt="1"/>
          </p:nvPr>
        </p:nvSpPr>
        <p:spPr bwMode="auto">
          <a:xfrm>
            <a:off x="15766645" y="10476781"/>
            <a:ext cx="3447290" cy="95064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2100">
                <a:solidFill>
                  <a:schemeClr val="bg2">
                    <a:lumMod val="50000"/>
                  </a:schemeClr>
                </a:solidFill>
              </a:defRPr>
            </a:lvl1pPr>
            <a:lvl2pPr marL="914400" indent="0">
              <a:buNone/>
              <a:defRPr sz="2200">
                <a:solidFill>
                  <a:schemeClr val="tx2"/>
                </a:solidFill>
              </a:defRPr>
            </a:lvl2pPr>
            <a:lvl3pPr marL="1828800" indent="0">
              <a:buNone/>
              <a:defRPr sz="2200">
                <a:solidFill>
                  <a:schemeClr val="tx2"/>
                </a:solidFill>
              </a:defRPr>
            </a:lvl3pPr>
            <a:lvl4pPr marL="2743200" indent="0">
              <a:buNone/>
              <a:defRPr sz="2200">
                <a:solidFill>
                  <a:schemeClr val="tx2"/>
                </a:solidFill>
              </a:defRPr>
            </a:lvl4pPr>
            <a:lvl5pPr marL="3657600" indent="0">
              <a:buNone/>
              <a:defRPr sz="2200">
                <a:solidFill>
                  <a:schemeClr val="tx2"/>
                </a:solidFill>
              </a:defRPr>
            </a:lvl5pPr>
          </a:lstStyle>
          <a:p>
            <a:pPr lvl="0">
              <a:defRPr/>
            </a:pPr>
            <a:r>
              <a:rPr lang="ru-RU"/>
              <a:t>Описание показателя в две строки</a:t>
            </a:r>
            <a:endParaRPr/>
          </a:p>
        </p:txBody>
      </p:sp>
      <p:sp>
        <p:nvSpPr>
          <p:cNvPr id="72" name="Текст 55"/>
          <p:cNvSpPr>
            <a:spLocks noGrp="1"/>
          </p:cNvSpPr>
          <p:nvPr>
            <p:ph type="body" sz="quarter" idx="28" hasCustomPrompt="1"/>
          </p:nvPr>
        </p:nvSpPr>
        <p:spPr bwMode="auto">
          <a:xfrm>
            <a:off x="20101405" y="10466940"/>
            <a:ext cx="3447290" cy="95064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2100">
                <a:solidFill>
                  <a:schemeClr val="bg2">
                    <a:lumMod val="50000"/>
                  </a:schemeClr>
                </a:solidFill>
              </a:defRPr>
            </a:lvl1pPr>
            <a:lvl2pPr marL="914400" indent="0">
              <a:buNone/>
              <a:defRPr sz="2200">
                <a:solidFill>
                  <a:schemeClr val="tx2"/>
                </a:solidFill>
              </a:defRPr>
            </a:lvl2pPr>
            <a:lvl3pPr marL="1828800" indent="0">
              <a:buNone/>
              <a:defRPr sz="2200">
                <a:solidFill>
                  <a:schemeClr val="tx2"/>
                </a:solidFill>
              </a:defRPr>
            </a:lvl3pPr>
            <a:lvl4pPr marL="2743200" indent="0">
              <a:buNone/>
              <a:defRPr sz="2200">
                <a:solidFill>
                  <a:schemeClr val="tx2"/>
                </a:solidFill>
              </a:defRPr>
            </a:lvl4pPr>
            <a:lvl5pPr marL="3657600" indent="0">
              <a:buNone/>
              <a:defRPr sz="2200">
                <a:solidFill>
                  <a:schemeClr val="tx2"/>
                </a:solidFill>
              </a:defRPr>
            </a:lvl5pPr>
          </a:lstStyle>
          <a:p>
            <a:pPr lvl="0">
              <a:defRPr/>
            </a:pPr>
            <a:r>
              <a:rPr lang="ru-RU"/>
              <a:t>Описание показателя в две строки</a:t>
            </a:r>
            <a:endParaRPr/>
          </a:p>
        </p:txBody>
      </p:sp>
      <p:sp>
        <p:nvSpPr>
          <p:cNvPr id="23" name="Текст 55"/>
          <p:cNvSpPr>
            <a:spLocks noGrp="1"/>
          </p:cNvSpPr>
          <p:nvPr>
            <p:ph type="body" sz="quarter" idx="29" hasCustomPrompt="1"/>
          </p:nvPr>
        </p:nvSpPr>
        <p:spPr bwMode="auto">
          <a:xfrm>
            <a:off x="1287758" y="8043142"/>
            <a:ext cx="12623800" cy="289877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2200">
                <a:solidFill>
                  <a:schemeClr val="tx2"/>
                </a:solidFill>
              </a:defRPr>
            </a:lvl1pPr>
            <a:lvl2pPr marL="914400" indent="0">
              <a:buNone/>
              <a:defRPr sz="2200">
                <a:solidFill>
                  <a:schemeClr val="tx2"/>
                </a:solidFill>
              </a:defRPr>
            </a:lvl2pPr>
            <a:lvl3pPr marL="1828800" indent="0">
              <a:buNone/>
              <a:defRPr sz="2200">
                <a:solidFill>
                  <a:schemeClr val="tx2"/>
                </a:solidFill>
              </a:defRPr>
            </a:lvl3pPr>
            <a:lvl4pPr marL="2743200" indent="0">
              <a:buNone/>
              <a:defRPr sz="2200">
                <a:solidFill>
                  <a:schemeClr val="tx2"/>
                </a:solidFill>
              </a:defRPr>
            </a:lvl4pPr>
            <a:lvl5pPr marL="3657600" indent="0">
              <a:buNone/>
              <a:defRPr sz="2200">
                <a:solidFill>
                  <a:schemeClr val="tx2"/>
                </a:solidFill>
              </a:defRPr>
            </a:lvl5pPr>
          </a:lstStyle>
          <a:p>
            <a:pPr lvl="0">
              <a:defRPr/>
            </a:pPr>
            <a:r>
              <a:rPr lang="ru-RU"/>
              <a:t>Описание решения (при отсутствии схемы)</a:t>
            </a:r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4_Заголовок и текст в две колонки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211667" y="12192001"/>
            <a:ext cx="3563982" cy="746806"/>
          </a:xfrm>
          <a:prstGeom prst="rect">
            <a:avLst/>
          </a:prstGeom>
        </p:spPr>
      </p:pic>
      <p:sp>
        <p:nvSpPr>
          <p:cNvPr id="61" name="Уровень текста 1…"/>
          <p:cNvSpPr txBox="1">
            <a:spLocks noGrp="1"/>
          </p:cNvSpPr>
          <p:nvPr>
            <p:ph type="body" sz="half" idx="1" hasCustomPrompt="1"/>
          </p:nvPr>
        </p:nvSpPr>
        <p:spPr bwMode="auto">
          <a:xfrm>
            <a:off x="962098" y="5889783"/>
            <a:ext cx="10512256" cy="465104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2400" b="0" i="0">
                <a:latin typeface="Montserrat"/>
              </a:defRPr>
            </a:lvl1pPr>
            <a:lvl2pPr marL="609584" indent="0">
              <a:buNone/>
              <a:defRPr>
                <a:latin typeface="Montserrat"/>
              </a:defRPr>
            </a:lvl2pPr>
            <a:lvl3pPr marL="1219170" indent="0">
              <a:buNone/>
              <a:defRPr>
                <a:latin typeface="Montserrat"/>
              </a:defRPr>
            </a:lvl3pPr>
            <a:lvl4pPr marL="1828754" indent="0">
              <a:buNone/>
              <a:defRPr>
                <a:latin typeface="Montserrat"/>
              </a:defRPr>
            </a:lvl4pPr>
            <a:lvl5pPr marL="2438340" indent="0">
              <a:buNone/>
              <a:defRPr>
                <a:latin typeface="Montserrat"/>
              </a:defRPr>
            </a:lvl5pPr>
          </a:lstStyle>
          <a:p>
            <a:pPr>
              <a:defRPr/>
            </a:pPr>
            <a:r>
              <a:rPr lang="ru-RU">
                <a:latin typeface="Helvetica Neue"/>
              </a:rPr>
              <a:t>Змейка Рубика — головоломка, придуманная Эрнё Рубиком, представляющая собой 24 шарнирно соединённые между собой призмы в прямоугольном сечении. Задача состоит в сборке различного рода геометрических фигур, животных и прочих ассоциативных вещей. Очень хорошо развивает пространственное мышление. Из простого конструктора можно собрать огромное число разнообразных фигур, подобно тому, как в </a:t>
            </a:r>
            <a:r>
              <a:rPr lang="en">
                <a:latin typeface="Helvetica Neue"/>
              </a:rPr>
              <a:t>PIX Robotics </a:t>
            </a:r>
            <a:r>
              <a:rPr lang="ru-RU">
                <a:latin typeface="Helvetica Neue"/>
              </a:rPr>
              <a:t>пользователь собирает своего робота.</a:t>
            </a:r>
            <a:endParaRPr/>
          </a:p>
        </p:txBody>
      </p:sp>
      <p:sp>
        <p:nvSpPr>
          <p:cNvPr id="63" name="Заголовок слайда"/>
          <p:cNvSpPr txBox="1">
            <a:spLocks noGrp="1"/>
          </p:cNvSpPr>
          <p:nvPr>
            <p:ph type="title" hasCustomPrompt="1"/>
          </p:nvPr>
        </p:nvSpPr>
        <p:spPr bwMode="auto">
          <a:xfrm>
            <a:off x="962097" y="828961"/>
            <a:ext cx="10512258" cy="143510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5350" b="0" i="0">
                <a:latin typeface="TT Norms Pro Medium"/>
              </a:defRPr>
            </a:lvl1pPr>
          </a:lstStyle>
          <a:p>
            <a:pPr>
              <a:defRPr/>
            </a:pPr>
            <a:r>
              <a:t>Заголовок слайда</a:t>
            </a:r>
            <a:r>
              <a:rPr lang="en-US"/>
              <a:t> </a:t>
            </a:r>
            <a:br>
              <a:rPr lang="ru-RU"/>
            </a:br>
            <a:r>
              <a:rPr lang="ru-RU"/>
              <a:t>с текстом в две колонки</a:t>
            </a:r>
            <a:endParaRPr/>
          </a:p>
        </p:txBody>
      </p:sp>
      <p:sp>
        <p:nvSpPr>
          <p:cNvPr id="4" name="Уровень текста 1…"/>
          <p:cNvSpPr txBox="1">
            <a:spLocks noGrp="1"/>
          </p:cNvSpPr>
          <p:nvPr>
            <p:ph type="body" sz="half" idx="10" hasCustomPrompt="1"/>
          </p:nvPr>
        </p:nvSpPr>
        <p:spPr bwMode="auto">
          <a:xfrm>
            <a:off x="12574434" y="5880789"/>
            <a:ext cx="10512256" cy="4651046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2438278">
              <a:lnSpc>
                <a:spcPct val="150000"/>
              </a:lnSpc>
              <a:spcBef>
                <a:spcPts val="4502"/>
              </a:spcBef>
              <a:spcAft>
                <a:spcPts val="0"/>
              </a:spcAft>
              <a:buClrTx/>
              <a:buSzPct val="123000"/>
              <a:buFontTx/>
              <a:buNone/>
              <a:defRPr sz="2400" b="0" i="0">
                <a:latin typeface="Montserrat"/>
              </a:defRPr>
            </a:lvl1pPr>
            <a:lvl2pPr marL="609584" indent="0">
              <a:buNone/>
              <a:defRPr>
                <a:latin typeface="Montserrat"/>
              </a:defRPr>
            </a:lvl2pPr>
            <a:lvl3pPr marL="1219170" indent="0">
              <a:buNone/>
              <a:defRPr>
                <a:latin typeface="Montserrat"/>
              </a:defRPr>
            </a:lvl3pPr>
            <a:lvl4pPr marL="1828754" indent="0">
              <a:buNone/>
              <a:defRPr>
                <a:latin typeface="Montserrat"/>
              </a:defRPr>
            </a:lvl4pPr>
            <a:lvl5pPr marL="2438340" indent="0">
              <a:buNone/>
              <a:defRPr>
                <a:latin typeface="Montserrat"/>
              </a:defRPr>
            </a:lvl5pPr>
          </a:lstStyle>
          <a:p>
            <a:pPr>
              <a:defRPr/>
            </a:pPr>
            <a:r>
              <a:rPr lang="ru-RU">
                <a:latin typeface="Helvetica Neue"/>
              </a:rPr>
              <a:t>В инструкциях к головоломке сборка выглядит как программный алгоритм, например, код для фирменной собаки: 1</a:t>
            </a:r>
            <a:r>
              <a:rPr lang="en">
                <a:latin typeface="Helvetica Neue"/>
              </a:rPr>
              <a:t>R2-2R2-3L2-4L2-6L2-6R2-7R2-9L2-10L2-10R2. </a:t>
            </a:r>
            <a:r>
              <a:rPr lang="ru-RU">
                <a:latin typeface="Helvetica Neue"/>
              </a:rPr>
              <a:t>Алгоритмичный подход прочно закрепляет взаимосвязь змейки Рубика и </a:t>
            </a:r>
            <a:r>
              <a:rPr lang="en">
                <a:latin typeface="Helvetica Neue"/>
              </a:rPr>
              <a:t>PIX Robotics.</a:t>
            </a:r>
            <a:endParaRPr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1_Заголовок и текст в две колонки" userDrawn="1">
  <p:cSld name="1_Заголовок и текст в две колонки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body" idx="1"/>
          </p:nvPr>
        </p:nvSpPr>
        <p:spPr bwMode="auto">
          <a:xfrm>
            <a:off x="1302753" y="5888619"/>
            <a:ext cx="10512258" cy="46510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914400" marR="0" lvl="0" indent="-457200" algn="l">
              <a:lnSpc>
                <a:spcPct val="15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1476"/>
              <a:buFont typeface="Montserrat"/>
              <a:buNone/>
              <a:defRPr sz="2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</a:defRPr>
            </a:lvl1pPr>
            <a:lvl2pPr marL="1828800" marR="0" lvl="1" indent="-457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952"/>
              <a:buFont typeface="Montserrat"/>
              <a:buNone/>
              <a:defRPr sz="4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</a:defRPr>
            </a:lvl2pPr>
            <a:lvl3pPr marL="2743200" marR="0" lvl="2" indent="-457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952"/>
              <a:buFont typeface="Montserrat"/>
              <a:buNone/>
              <a:defRPr sz="4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</a:defRPr>
            </a:lvl3pPr>
            <a:lvl4pPr marL="3657600" marR="0" lvl="3" indent="-457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952"/>
              <a:buFont typeface="Montserrat"/>
              <a:buNone/>
              <a:defRPr sz="4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</a:defRPr>
            </a:lvl4pPr>
            <a:lvl5pPr marL="4572000" marR="0" lvl="4" indent="-457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952"/>
              <a:buFont typeface="Montserrat"/>
              <a:buNone/>
              <a:defRPr sz="4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</a:defRPr>
            </a:lvl5pPr>
            <a:lvl6pPr marL="5486400" marR="0" lvl="5" indent="-832102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952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</a:defRPr>
            </a:lvl6pPr>
            <a:lvl7pPr marL="6400800" marR="0" lvl="6" indent="-832102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952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</a:defRPr>
            </a:lvl7pPr>
            <a:lvl8pPr marL="7315200" marR="0" lvl="7" indent="-832102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952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</a:defRPr>
            </a:lvl8pPr>
            <a:lvl9pPr marL="8229600" marR="0" lvl="8" indent="-832104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952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 bwMode="auto">
          <a:xfrm>
            <a:off x="1302753" y="1151690"/>
            <a:ext cx="10512258" cy="14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6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1pPr>
            <a:lvl2pPr marR="0"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</a:defRPr>
            </a:lvl2pPr>
            <a:lvl3pPr marR="0"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</a:defRPr>
            </a:lvl3pPr>
            <a:lvl4pPr marR="0"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</a:defRPr>
            </a:lvl4pPr>
            <a:lvl5pPr marR="0"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</a:defRPr>
            </a:lvl5pPr>
            <a:lvl6pPr marR="0"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</a:defRPr>
            </a:lvl6pPr>
            <a:lvl7pPr marR="0"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</a:defRPr>
            </a:lvl7pPr>
            <a:lvl8pPr marR="0"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</a:defRPr>
            </a:lvl8pPr>
            <a:lvl9pPr marR="0"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body" idx="2"/>
          </p:nvPr>
        </p:nvSpPr>
        <p:spPr bwMode="auto">
          <a:xfrm>
            <a:off x="12843377" y="5889785"/>
            <a:ext cx="10512258" cy="46510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914400" marR="0" lvl="0" indent="-457200" algn="l">
              <a:lnSpc>
                <a:spcPct val="15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1476"/>
              <a:buFont typeface="Montserrat"/>
              <a:buNone/>
              <a:defRPr sz="2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</a:defRPr>
            </a:lvl1pPr>
            <a:lvl2pPr marL="1828800" marR="0" lvl="1" indent="-457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952"/>
              <a:buFont typeface="Montserrat"/>
              <a:buNone/>
              <a:defRPr sz="4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</a:defRPr>
            </a:lvl2pPr>
            <a:lvl3pPr marL="2743200" marR="0" lvl="2" indent="-457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952"/>
              <a:buFont typeface="Montserrat"/>
              <a:buNone/>
              <a:defRPr sz="4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</a:defRPr>
            </a:lvl3pPr>
            <a:lvl4pPr marL="3657600" marR="0" lvl="3" indent="-457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952"/>
              <a:buFont typeface="Montserrat"/>
              <a:buNone/>
              <a:defRPr sz="4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</a:defRPr>
            </a:lvl4pPr>
            <a:lvl5pPr marL="4572000" marR="0" lvl="4" indent="-457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952"/>
              <a:buFont typeface="Montserrat"/>
              <a:buNone/>
              <a:defRPr sz="4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</a:defRPr>
            </a:lvl5pPr>
            <a:lvl6pPr marL="5486400" marR="0" lvl="5" indent="-832102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952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</a:defRPr>
            </a:lvl6pPr>
            <a:lvl7pPr marL="6400800" marR="0" lvl="6" indent="-832102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952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</a:defRPr>
            </a:lvl7pPr>
            <a:lvl8pPr marL="7315200" marR="0" lvl="7" indent="-832102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952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</a:defRPr>
            </a:lvl8pPr>
            <a:lvl9pPr marL="8229600" marR="0" lvl="8" indent="-832104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952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</a:defRPr>
            </a:lvl9pPr>
          </a:lstStyle>
          <a:p>
            <a:pPr>
              <a:defRPr/>
            </a:pPr>
            <a:endParaRPr/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1333324" y="12564310"/>
            <a:ext cx="3032616" cy="47147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Заголовок, текст и фото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2" name="660384004_1290x1720.jpg"/>
          <p:cNvSpPr>
            <a:spLocks noGrp="1"/>
          </p:cNvSpPr>
          <p:nvPr>
            <p:ph type="pic" idx="22" hasCustomPrompt="1"/>
          </p:nvPr>
        </p:nvSpPr>
        <p:spPr bwMode="auto">
          <a:xfrm>
            <a:off x="13026091" y="0"/>
            <a:ext cx="11357906" cy="13716000"/>
          </a:xfrm>
          <a:prstGeom prst="rect">
            <a:avLst/>
          </a:prstGeom>
        </p:spPr>
        <p:txBody>
          <a:bodyPr lIns="91439" tIns="45719" rIns="91439" bIns="45719" anchor="ctr">
            <a:noAutofit/>
          </a:bodyPr>
          <a:lstStyle>
            <a:lvl1pPr marL="0" indent="0" algn="ctr">
              <a:buNone/>
              <a:defRPr sz="2800" b="0" i="0">
                <a:latin typeface="Montserrat"/>
              </a:defRPr>
            </a:lvl1pPr>
          </a:lstStyle>
          <a:p>
            <a:pPr>
              <a:defRPr/>
            </a:pPr>
            <a:r>
              <a:rPr lang="ru-RU"/>
              <a:t>Место для фотографии</a:t>
            </a:r>
            <a:endParaRPr/>
          </a:p>
        </p:txBody>
      </p:sp>
      <p:sp>
        <p:nvSpPr>
          <p:cNvPr id="11" name="Уровень текста 1…"/>
          <p:cNvSpPr txBox="1">
            <a:spLocks noGrp="1"/>
          </p:cNvSpPr>
          <p:nvPr>
            <p:ph type="body" sz="half" idx="1" hasCustomPrompt="1"/>
          </p:nvPr>
        </p:nvSpPr>
        <p:spPr bwMode="auto">
          <a:xfrm>
            <a:off x="1296054" y="3977681"/>
            <a:ext cx="10910136" cy="638534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2800" b="0" i="0">
                <a:latin typeface="TT Norms Pro"/>
              </a:defRPr>
            </a:lvl1pPr>
            <a:lvl2pPr marL="457200" indent="0">
              <a:buNone/>
              <a:defRPr>
                <a:latin typeface="Montserrat"/>
              </a:defRPr>
            </a:lvl2pPr>
            <a:lvl3pPr marL="914400" indent="0">
              <a:buNone/>
              <a:defRPr>
                <a:latin typeface="Montserrat"/>
              </a:defRPr>
            </a:lvl3pPr>
            <a:lvl4pPr marL="1371600" indent="0">
              <a:buNone/>
              <a:defRPr>
                <a:latin typeface="Montserrat"/>
              </a:defRPr>
            </a:lvl4pPr>
            <a:lvl5pPr marL="1828800" indent="0">
              <a:buNone/>
              <a:defRPr>
                <a:latin typeface="Montserrat"/>
              </a:defRPr>
            </a:lvl5pPr>
          </a:lstStyle>
          <a:p>
            <a:pPr>
              <a:defRPr/>
            </a:pPr>
            <a:r>
              <a:rPr lang="ru-RU"/>
              <a:t>Змейка Рубика — головоломка, придуманная Эрнё Рубиком, представляющая собой 24 шарнирно соединённые между собой призмы в прямоугольном сечении. Задача состоит в сборке различного рода геометрических фигур, животных и прочих ассоциативных вещей. Очень хорошо развивает пространственное мышление. Из простого конструктора можно собрать огромное число разнообразных фигур, подобно тому, как в PIX Robotics пользователь собирает своего робота.</a:t>
            </a:r>
            <a:endParaRPr/>
          </a:p>
          <a:p>
            <a:pPr>
              <a:defRPr/>
            </a:pPr>
            <a:endParaRPr/>
          </a:p>
        </p:txBody>
      </p:sp>
      <p:sp>
        <p:nvSpPr>
          <p:cNvPr id="13" name="Заголовок слайда"/>
          <p:cNvSpPr txBox="1">
            <a:spLocks noGrp="1"/>
          </p:cNvSpPr>
          <p:nvPr>
            <p:ph type="title" hasCustomPrompt="1"/>
          </p:nvPr>
        </p:nvSpPr>
        <p:spPr bwMode="auto">
          <a:xfrm>
            <a:off x="1296054" y="863769"/>
            <a:ext cx="10910136" cy="164551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800" b="0" i="0">
                <a:latin typeface="TT Norms Pro Medium"/>
              </a:defRPr>
            </a:lvl1pPr>
          </a:lstStyle>
          <a:p>
            <a:pPr>
              <a:defRPr/>
            </a:pPr>
            <a:r>
              <a:t>Заголовок слайда</a:t>
            </a:r>
            <a:r>
              <a:rPr lang="en-US"/>
              <a:t> </a:t>
            </a:r>
            <a:br>
              <a:rPr lang="ru-RU"/>
            </a:br>
            <a:r>
              <a:rPr lang="ru-RU"/>
              <a:t>с текстом в одну колонку с картинкой</a:t>
            </a:r>
            <a:endParaRPr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1312190" y="12162860"/>
            <a:ext cx="2282396" cy="61431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6_Заголовок и пусто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3" name="Заголовок слайда"/>
          <p:cNvSpPr txBox="1">
            <a:spLocks noGrp="1"/>
          </p:cNvSpPr>
          <p:nvPr>
            <p:ph type="title" hasCustomPrompt="1"/>
          </p:nvPr>
        </p:nvSpPr>
        <p:spPr bwMode="auto">
          <a:xfrm>
            <a:off x="1302755" y="1151691"/>
            <a:ext cx="10512258" cy="143510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5350" b="0" i="0">
                <a:latin typeface="TT Norms Pro Medium"/>
              </a:defRPr>
            </a:lvl1pPr>
          </a:lstStyle>
          <a:p>
            <a:pPr>
              <a:defRPr/>
            </a:pPr>
            <a:r>
              <a:t>Заголовок слайда</a:t>
            </a:r>
            <a:r>
              <a:rPr lang="en-US"/>
              <a:t> </a:t>
            </a:r>
            <a:br>
              <a:rPr lang="ru-RU"/>
            </a:br>
            <a:r>
              <a:rPr lang="ru-RU"/>
              <a:t>с текстом в две колонки</a:t>
            </a:r>
            <a:endParaRPr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9772935" y="1400176"/>
            <a:ext cx="3563982" cy="74680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x" userDrawn="1">
  <p:cSld name="3_Тема раздела">
    <p:bg>
      <p:bgPr>
        <a:solidFill>
          <a:srgbClr val="0039E6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1" name="Заголовок раздела"/>
          <p:cNvSpPr txBox="1">
            <a:spLocks noGrp="1"/>
          </p:cNvSpPr>
          <p:nvPr>
            <p:ph type="title" hasCustomPrompt="1"/>
          </p:nvPr>
        </p:nvSpPr>
        <p:spPr bwMode="auto">
          <a:xfrm>
            <a:off x="1230559" y="2849482"/>
            <a:ext cx="13087022" cy="46482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>
              <a:defRPr sz="9600" b="0" i="0" spc="-231">
                <a:solidFill>
                  <a:schemeClr val="bg1"/>
                </a:solidFill>
                <a:latin typeface="TT Norms Pro Medium"/>
                <a:ea typeface="TT Norms Pro Medium"/>
                <a:cs typeface="TT Norms Pro Medium"/>
              </a:defRPr>
            </a:lvl1pPr>
          </a:lstStyle>
          <a:p>
            <a:pPr>
              <a:defRPr/>
            </a:pPr>
            <a:r>
              <a:rPr lang="ru-RU"/>
              <a:t>Тема раздела, написанная в три строки</a:t>
            </a:r>
            <a:endParaRPr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211667" y="12192001"/>
            <a:ext cx="3563982" cy="74680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5_Заголовок и пусто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3" name="Заголовок слайда"/>
          <p:cNvSpPr txBox="1">
            <a:spLocks noGrp="1"/>
          </p:cNvSpPr>
          <p:nvPr>
            <p:ph type="title" hasCustomPrompt="1"/>
          </p:nvPr>
        </p:nvSpPr>
        <p:spPr bwMode="auto">
          <a:xfrm>
            <a:off x="1302757" y="1151691"/>
            <a:ext cx="10512258" cy="143510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5350" b="0" i="0">
                <a:latin typeface="TT Norms Pro Medium"/>
              </a:defRPr>
            </a:lvl1pPr>
          </a:lstStyle>
          <a:p>
            <a:pPr>
              <a:defRPr/>
            </a:pPr>
            <a:r>
              <a:t>Заголовок слайда</a:t>
            </a:r>
            <a:r>
              <a:rPr lang="en-US"/>
              <a:t> </a:t>
            </a:r>
            <a:br>
              <a:rPr lang="ru-RU"/>
            </a:br>
            <a:r>
              <a:rPr lang="ru-RU"/>
              <a:t>с текстом в две колонки</a:t>
            </a:r>
            <a:endParaRPr/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1211669" y="12192003"/>
            <a:ext cx="3563982" cy="746806"/>
          </a:xfrm>
          <a:prstGeom prst="rect">
            <a:avLst/>
          </a:prstGeom>
        </p:spPr>
      </p:pic>
      <p:sp>
        <p:nvSpPr>
          <p:cNvPr id="6" name="Уровень текста 1…"/>
          <p:cNvSpPr txBox="1">
            <a:spLocks noGrp="1"/>
          </p:cNvSpPr>
          <p:nvPr>
            <p:ph type="body" sz="half" idx="1" hasCustomPrompt="1"/>
          </p:nvPr>
        </p:nvSpPr>
        <p:spPr bwMode="auto">
          <a:xfrm>
            <a:off x="1302752" y="4425247"/>
            <a:ext cx="10512256" cy="611441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2400" b="0" i="0">
                <a:latin typeface="Montserrat"/>
              </a:defRPr>
            </a:lvl1pPr>
            <a:lvl2pPr marL="609584" indent="0">
              <a:buNone/>
              <a:defRPr>
                <a:latin typeface="Montserrat"/>
              </a:defRPr>
            </a:lvl2pPr>
            <a:lvl3pPr marL="1219170" indent="0">
              <a:buNone/>
              <a:defRPr>
                <a:latin typeface="Montserrat"/>
              </a:defRPr>
            </a:lvl3pPr>
            <a:lvl4pPr marL="1828754" indent="0">
              <a:buNone/>
              <a:defRPr>
                <a:latin typeface="Montserrat"/>
              </a:defRPr>
            </a:lvl4pPr>
            <a:lvl5pPr marL="2438340" indent="0">
              <a:buNone/>
              <a:defRPr>
                <a:latin typeface="Montserrat"/>
              </a:defRPr>
            </a:lvl5pPr>
          </a:lstStyle>
          <a:p>
            <a:pPr>
              <a:defRPr/>
            </a:pPr>
            <a:r>
              <a:rPr lang="ru-RU">
                <a:latin typeface="Helvetica Neue"/>
              </a:rPr>
              <a:t>Змейка Рубика — головоломка, придуманная Эрнё Рубиком, представляющая собой 24 шарнирно соединённые между собой призмы в прямоугольном сечении. Задача состоит в сборке различного рода геометрических фигур, животных и прочих ассоциативных вещей. Очень хорошо развивает пространственное мышление. Из простого конструктора можно собрать огромное число разнообразных фигур, подобно тому, как в </a:t>
            </a:r>
            <a:r>
              <a:rPr lang="en">
                <a:latin typeface="Helvetica Neue"/>
              </a:rPr>
              <a:t>PIX Robotics </a:t>
            </a:r>
            <a:r>
              <a:rPr lang="ru-RU">
                <a:latin typeface="Helvetica Neue"/>
              </a:rPr>
              <a:t>пользователь собирает своего робота.</a:t>
            </a:r>
            <a:endParaRPr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 с рисунком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1" name="Изображение" descr="Изображение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0506273" y="3574624"/>
            <a:ext cx="13877730" cy="10141376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Автор и дата"/>
          <p:cNvSpPr txBox="1">
            <a:spLocks noGrp="1"/>
          </p:cNvSpPr>
          <p:nvPr>
            <p:ph type="body" sz="quarter" idx="21" hasCustomPrompt="1"/>
          </p:nvPr>
        </p:nvSpPr>
        <p:spPr bwMode="auto">
          <a:xfrm>
            <a:off x="1263310" y="12155601"/>
            <a:ext cx="16478252" cy="477734"/>
          </a:xfrm>
          <a:prstGeom prst="rect">
            <a:avLst/>
          </a:prstGeom>
        </p:spPr>
        <p:txBody>
          <a:bodyPr lIns="45719" tIns="45719" rIns="45719" bIns="45719">
            <a:noAutofit/>
          </a:bodyPr>
          <a:lstStyle>
            <a:lvl1pPr marL="0" indent="0" defTabSz="619126">
              <a:lnSpc>
                <a:spcPct val="100000"/>
              </a:lnSpc>
              <a:spcBef>
                <a:spcPts val="0"/>
              </a:spcBef>
              <a:buSzTx/>
              <a:buNone/>
              <a:defRPr sz="2100" b="0" i="0">
                <a:solidFill>
                  <a:schemeClr val="bg1"/>
                </a:solidFill>
                <a:latin typeface="TT Norms Pro"/>
              </a:defRPr>
            </a:lvl1pPr>
          </a:lstStyle>
          <a:p>
            <a:pPr>
              <a:defRPr/>
            </a:pPr>
            <a:r>
              <a:t>Автор и дата</a:t>
            </a:r>
          </a:p>
        </p:txBody>
      </p:sp>
      <p:sp>
        <p:nvSpPr>
          <p:cNvPr id="8" name="Заголовок презентации"/>
          <p:cNvSpPr txBox="1">
            <a:spLocks noGrp="1"/>
          </p:cNvSpPr>
          <p:nvPr>
            <p:ph type="title" hasCustomPrompt="1"/>
          </p:nvPr>
        </p:nvSpPr>
        <p:spPr bwMode="auto">
          <a:xfrm>
            <a:off x="1278949" y="3993502"/>
            <a:ext cx="11476598" cy="3641352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8000" b="1" i="0" spc="-174">
                <a:solidFill>
                  <a:schemeClr val="bg1"/>
                </a:solidFill>
                <a:latin typeface="TT Norms Pro"/>
              </a:defRPr>
            </a:lvl1pPr>
          </a:lstStyle>
          <a:p>
            <a:pPr>
              <a:defRPr/>
            </a:pPr>
            <a:r>
              <a:rPr lang="ru-RU"/>
              <a:t>Тема презентации, написанная в </a:t>
            </a:r>
            <a:br>
              <a:rPr lang="ru-RU"/>
            </a:br>
            <a:r>
              <a:rPr lang="ru-RU"/>
              <a:t>три строки</a:t>
            </a:r>
            <a:endParaRPr/>
          </a:p>
        </p:txBody>
      </p:sp>
      <p:sp>
        <p:nvSpPr>
          <p:cNvPr id="9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 bwMode="auto">
          <a:xfrm>
            <a:off x="1263309" y="8406608"/>
            <a:ext cx="11492234" cy="9924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619126">
              <a:lnSpc>
                <a:spcPct val="100000"/>
              </a:lnSpc>
              <a:spcBef>
                <a:spcPts val="0"/>
              </a:spcBef>
              <a:buSzTx/>
              <a:buNone/>
              <a:defRPr sz="3200" b="0" i="0">
                <a:solidFill>
                  <a:schemeClr val="bg1"/>
                </a:solidFill>
                <a:latin typeface="TT Norms Pro"/>
              </a:defRPr>
            </a:lvl1pPr>
            <a:lvl2pPr marL="0" indent="342900" defTabSz="619126">
              <a:lnSpc>
                <a:spcPct val="100000"/>
              </a:lnSpc>
              <a:spcBef>
                <a:spcPts val="0"/>
              </a:spcBef>
              <a:buSzTx/>
              <a:buNone/>
              <a:defRPr sz="3200" b="0" i="0">
                <a:solidFill>
                  <a:schemeClr val="bg1"/>
                </a:solidFill>
                <a:latin typeface="TT Norms Pro"/>
              </a:defRPr>
            </a:lvl2pPr>
            <a:lvl3pPr marL="0" indent="685800" defTabSz="619126">
              <a:lnSpc>
                <a:spcPct val="100000"/>
              </a:lnSpc>
              <a:spcBef>
                <a:spcPts val="0"/>
              </a:spcBef>
              <a:buSzTx/>
              <a:buNone/>
              <a:defRPr sz="3200" b="0" i="0">
                <a:solidFill>
                  <a:schemeClr val="bg1"/>
                </a:solidFill>
                <a:latin typeface="TT Norms Pro"/>
              </a:defRPr>
            </a:lvl3pPr>
            <a:lvl4pPr marL="0" indent="1028700" defTabSz="619126">
              <a:lnSpc>
                <a:spcPct val="100000"/>
              </a:lnSpc>
              <a:spcBef>
                <a:spcPts val="0"/>
              </a:spcBef>
              <a:buSzTx/>
              <a:buNone/>
              <a:defRPr sz="3200" b="0" i="0">
                <a:solidFill>
                  <a:schemeClr val="bg1"/>
                </a:solidFill>
                <a:latin typeface="TT Norms Pro"/>
              </a:defRPr>
            </a:lvl4pPr>
            <a:lvl5pPr marL="0" indent="1371600" defTabSz="619126">
              <a:lnSpc>
                <a:spcPct val="100000"/>
              </a:lnSpc>
              <a:spcBef>
                <a:spcPts val="0"/>
              </a:spcBef>
              <a:buSzTx/>
              <a:buNone/>
              <a:defRPr sz="3200" b="0" i="0">
                <a:solidFill>
                  <a:schemeClr val="bg1"/>
                </a:solidFill>
                <a:latin typeface="TT Norms Pro"/>
              </a:defRPr>
            </a:lvl5pPr>
          </a:lstStyle>
          <a:p>
            <a:pPr>
              <a:defRPr/>
            </a:pPr>
            <a:r>
              <a:t>Подзаголовок </a:t>
            </a:r>
            <a:r>
              <a:rPr lang="ru-RU"/>
              <a:t>в одну строку</a:t>
            </a:r>
            <a:endParaRPr/>
          </a:p>
          <a:p>
            <a:pPr lvl="1">
              <a:defRPr/>
            </a:pPr>
            <a:endParaRPr/>
          </a:p>
          <a:p>
            <a:pPr lvl="2">
              <a:defRPr/>
            </a:pPr>
            <a:endParaRPr/>
          </a:p>
          <a:p>
            <a:pPr lvl="3">
              <a:defRPr/>
            </a:pPr>
            <a:endParaRPr/>
          </a:p>
          <a:p>
            <a:pPr lvl="4">
              <a:defRPr/>
            </a:pPr>
            <a:endParaRPr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263312" y="1255396"/>
            <a:ext cx="5408160" cy="113324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2_Титульный слайд с рисунком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Заголовок презентации"/>
          <p:cNvSpPr txBox="1">
            <a:spLocks noGrp="1"/>
          </p:cNvSpPr>
          <p:nvPr>
            <p:ph type="title" hasCustomPrompt="1"/>
          </p:nvPr>
        </p:nvSpPr>
        <p:spPr bwMode="auto">
          <a:xfrm>
            <a:off x="1278949" y="5037324"/>
            <a:ext cx="11476598" cy="3641352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8000" b="1" i="0" spc="-174">
                <a:solidFill>
                  <a:schemeClr val="bg1"/>
                </a:solidFill>
                <a:latin typeface="TT Norms Pro"/>
              </a:defRPr>
            </a:lvl1pPr>
          </a:lstStyle>
          <a:p>
            <a:pPr>
              <a:defRPr/>
            </a:pPr>
            <a:r>
              <a:rPr lang="ru-RU"/>
              <a:t>Тема презентации, написанная в </a:t>
            </a:r>
            <a:br>
              <a:rPr lang="ru-RU"/>
            </a:br>
            <a:r>
              <a:rPr lang="ru-RU"/>
              <a:t>три строки</a:t>
            </a:r>
            <a:endParaRPr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263312" y="1255396"/>
            <a:ext cx="5408160" cy="113324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2_Титульный слайд без рисунк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/>
          <a:srcRect l="-3160" r="30950"/>
          <a:stretch/>
        </p:blipFill>
        <p:spPr bwMode="auto">
          <a:xfrm>
            <a:off x="9527704" y="0"/>
            <a:ext cx="14856296" cy="13716000"/>
          </a:xfrm>
          <a:prstGeom prst="rect">
            <a:avLst/>
          </a:prstGeom>
        </p:spPr>
      </p:pic>
      <p:sp>
        <p:nvSpPr>
          <p:cNvPr id="4" name="Стрелка: пятиугольник 3"/>
          <p:cNvSpPr/>
          <p:nvPr userDrawn="1"/>
        </p:nvSpPr>
        <p:spPr bwMode="auto">
          <a:xfrm>
            <a:off x="0" y="0"/>
            <a:ext cx="19370352" cy="13716000"/>
          </a:xfrm>
          <a:prstGeom prst="homePlate">
            <a:avLst>
              <a:gd name="adj" fmla="val 34898"/>
            </a:avLst>
          </a:prstGeom>
          <a:solidFill>
            <a:srgbClr val="0039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800" b="0" i="0" u="none" strike="noStrike" cap="none" spc="0">
              <a:ln>
                <a:noFill/>
              </a:ln>
              <a:solidFill>
                <a:prstClr val="white"/>
              </a:solidFill>
              <a:latin typeface="Calibri"/>
              <a:cs typeface="Arial"/>
            </a:endParaRPr>
          </a:p>
        </p:txBody>
      </p:sp>
      <p:sp>
        <p:nvSpPr>
          <p:cNvPr id="8" name="Автор и дата"/>
          <p:cNvSpPr txBox="1">
            <a:spLocks noGrp="1"/>
          </p:cNvSpPr>
          <p:nvPr>
            <p:ph type="body" sz="quarter" idx="21" hasCustomPrompt="1"/>
          </p:nvPr>
        </p:nvSpPr>
        <p:spPr bwMode="auto">
          <a:xfrm>
            <a:off x="1263310" y="12155601"/>
            <a:ext cx="16478252" cy="477734"/>
          </a:xfrm>
          <a:prstGeom prst="rect">
            <a:avLst/>
          </a:prstGeom>
        </p:spPr>
        <p:txBody>
          <a:bodyPr lIns="45719" tIns="45719" rIns="45719" bIns="45719">
            <a:noAutofit/>
          </a:bodyPr>
          <a:lstStyle>
            <a:lvl1pPr marL="0" indent="0" defTabSz="619126">
              <a:lnSpc>
                <a:spcPct val="100000"/>
              </a:lnSpc>
              <a:spcBef>
                <a:spcPts val="0"/>
              </a:spcBef>
              <a:buSzTx/>
              <a:buNone/>
              <a:defRPr sz="2100" b="0" i="0">
                <a:solidFill>
                  <a:schemeClr val="bg1"/>
                </a:solidFill>
                <a:latin typeface="TT Norms Pro"/>
              </a:defRPr>
            </a:lvl1pPr>
          </a:lstStyle>
          <a:p>
            <a:pPr>
              <a:defRPr/>
            </a:pPr>
            <a:r>
              <a:t>Автор и дата</a:t>
            </a:r>
          </a:p>
        </p:txBody>
      </p:sp>
      <p:sp>
        <p:nvSpPr>
          <p:cNvPr id="9" name="Заголовок презентации"/>
          <p:cNvSpPr txBox="1">
            <a:spLocks noGrp="1"/>
          </p:cNvSpPr>
          <p:nvPr>
            <p:ph type="title" hasCustomPrompt="1"/>
          </p:nvPr>
        </p:nvSpPr>
        <p:spPr bwMode="auto">
          <a:xfrm>
            <a:off x="1278949" y="5066390"/>
            <a:ext cx="11476598" cy="3641352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8000" b="1" i="0" spc="-174">
                <a:solidFill>
                  <a:schemeClr val="bg1"/>
                </a:solidFill>
                <a:latin typeface="TT Norms Pro"/>
              </a:defRPr>
            </a:lvl1pPr>
          </a:lstStyle>
          <a:p>
            <a:pPr>
              <a:defRPr/>
            </a:pPr>
            <a:r>
              <a:rPr lang="ru-RU"/>
              <a:t>Тема презентации, написанная в </a:t>
            </a:r>
            <a:br>
              <a:rPr lang="ru-RU"/>
            </a:br>
            <a:r>
              <a:rPr lang="ru-RU"/>
              <a:t>три строки</a:t>
            </a:r>
            <a:endParaRPr/>
          </a:p>
        </p:txBody>
      </p:sp>
      <p:sp>
        <p:nvSpPr>
          <p:cNvPr id="10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 bwMode="auto">
          <a:xfrm>
            <a:off x="1263309" y="9479496"/>
            <a:ext cx="11492234" cy="9924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619126">
              <a:lnSpc>
                <a:spcPct val="100000"/>
              </a:lnSpc>
              <a:spcBef>
                <a:spcPts val="0"/>
              </a:spcBef>
              <a:buSzTx/>
              <a:buNone/>
              <a:defRPr sz="3200" b="0" i="0">
                <a:solidFill>
                  <a:schemeClr val="bg1"/>
                </a:solidFill>
                <a:latin typeface="TT Norms Pro"/>
              </a:defRPr>
            </a:lvl1pPr>
            <a:lvl2pPr marL="0" indent="342900" defTabSz="619126">
              <a:lnSpc>
                <a:spcPct val="100000"/>
              </a:lnSpc>
              <a:spcBef>
                <a:spcPts val="0"/>
              </a:spcBef>
              <a:buSzTx/>
              <a:buNone/>
              <a:defRPr sz="3200" b="0" i="0">
                <a:solidFill>
                  <a:schemeClr val="bg1"/>
                </a:solidFill>
                <a:latin typeface="TT Norms Pro"/>
              </a:defRPr>
            </a:lvl2pPr>
            <a:lvl3pPr marL="0" indent="685800" defTabSz="619126">
              <a:lnSpc>
                <a:spcPct val="100000"/>
              </a:lnSpc>
              <a:spcBef>
                <a:spcPts val="0"/>
              </a:spcBef>
              <a:buSzTx/>
              <a:buNone/>
              <a:defRPr sz="3200" b="0" i="0">
                <a:solidFill>
                  <a:schemeClr val="bg1"/>
                </a:solidFill>
                <a:latin typeface="TT Norms Pro"/>
              </a:defRPr>
            </a:lvl3pPr>
            <a:lvl4pPr marL="0" indent="1028700" defTabSz="619126">
              <a:lnSpc>
                <a:spcPct val="100000"/>
              </a:lnSpc>
              <a:spcBef>
                <a:spcPts val="0"/>
              </a:spcBef>
              <a:buSzTx/>
              <a:buNone/>
              <a:defRPr sz="3200" b="0" i="0">
                <a:solidFill>
                  <a:schemeClr val="bg1"/>
                </a:solidFill>
                <a:latin typeface="TT Norms Pro"/>
              </a:defRPr>
            </a:lvl4pPr>
            <a:lvl5pPr marL="0" indent="1371600" defTabSz="619126">
              <a:lnSpc>
                <a:spcPct val="100000"/>
              </a:lnSpc>
              <a:spcBef>
                <a:spcPts val="0"/>
              </a:spcBef>
              <a:buSzTx/>
              <a:buNone/>
              <a:defRPr sz="3200" b="0" i="0">
                <a:solidFill>
                  <a:schemeClr val="bg1"/>
                </a:solidFill>
                <a:latin typeface="TT Norms Pro"/>
              </a:defRPr>
            </a:lvl5pPr>
          </a:lstStyle>
          <a:p>
            <a:pPr>
              <a:defRPr/>
            </a:pPr>
            <a:r>
              <a:t>Подзаголовок </a:t>
            </a:r>
            <a:r>
              <a:rPr lang="ru-RU"/>
              <a:t>в одну строку</a:t>
            </a:r>
            <a:endParaRPr/>
          </a:p>
          <a:p>
            <a:pPr lvl="1">
              <a:defRPr/>
            </a:pPr>
            <a:endParaRPr/>
          </a:p>
          <a:p>
            <a:pPr lvl="2">
              <a:defRPr/>
            </a:pPr>
            <a:endParaRPr/>
          </a:p>
          <a:p>
            <a:pPr lvl="3">
              <a:defRPr/>
            </a:pPr>
            <a:endParaRPr/>
          </a:p>
          <a:p>
            <a:pPr lvl="4">
              <a:defRPr/>
            </a:pPr>
            <a:endParaRPr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3_текст в 2 колонки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Заголовок слайда"/>
          <p:cNvSpPr txBox="1">
            <a:spLocks noGrp="1"/>
          </p:cNvSpPr>
          <p:nvPr>
            <p:ph type="title" hasCustomPrompt="1"/>
          </p:nvPr>
        </p:nvSpPr>
        <p:spPr bwMode="auto">
          <a:xfrm>
            <a:off x="1296054" y="863769"/>
            <a:ext cx="10910136" cy="18156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800" b="0" i="0">
                <a:solidFill>
                  <a:schemeClr val="tx2"/>
                </a:solidFill>
                <a:latin typeface="TT Norms Pro Medium"/>
              </a:defRPr>
            </a:lvl1pPr>
          </a:lstStyle>
          <a:p>
            <a:pPr>
              <a:defRPr/>
            </a:pPr>
            <a:r>
              <a:t>Заголовок слайда</a:t>
            </a:r>
            <a:r>
              <a:rPr lang="en-US"/>
              <a:t> </a:t>
            </a:r>
            <a:br>
              <a:rPr lang="ru-RU"/>
            </a:br>
            <a:r>
              <a:rPr lang="ru-RU"/>
              <a:t>с текстом в две колонки</a:t>
            </a:r>
            <a:endParaRPr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296056" y="12147959"/>
            <a:ext cx="3361020" cy="704278"/>
          </a:xfrm>
          <a:prstGeom prst="rect">
            <a:avLst/>
          </a:prstGeom>
        </p:spPr>
      </p:pic>
      <p:sp>
        <p:nvSpPr>
          <p:cNvPr id="15" name="Уровень текста 1…"/>
          <p:cNvSpPr txBox="1">
            <a:spLocks noGrp="1"/>
          </p:cNvSpPr>
          <p:nvPr>
            <p:ph type="body" sz="half" idx="1" hasCustomPrompt="1"/>
          </p:nvPr>
        </p:nvSpPr>
        <p:spPr bwMode="auto">
          <a:xfrm>
            <a:off x="1296055" y="4555633"/>
            <a:ext cx="10633678" cy="465469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buNone/>
              <a:defRPr lang="ru-RU" sz="2400">
                <a:solidFill>
                  <a:schemeClr val="tx2"/>
                </a:solidFill>
                <a:latin typeface="TT Norms Pro"/>
              </a:defRPr>
            </a:lvl1pPr>
            <a:lvl2pPr marL="457200" indent="0">
              <a:buNone/>
              <a:defRPr>
                <a:latin typeface="Montserrat"/>
              </a:defRPr>
            </a:lvl2pPr>
            <a:lvl3pPr marL="914400" indent="0">
              <a:buNone/>
              <a:defRPr>
                <a:latin typeface="Montserrat"/>
              </a:defRPr>
            </a:lvl3pPr>
            <a:lvl4pPr marL="1371600" indent="0">
              <a:buNone/>
              <a:defRPr>
                <a:latin typeface="Montserrat"/>
              </a:defRPr>
            </a:lvl4pPr>
            <a:lvl5pPr marL="1828800" indent="0">
              <a:buNone/>
              <a:defRPr>
                <a:latin typeface="Montserrat"/>
              </a:defRPr>
            </a:lvl5pPr>
          </a:lstStyle>
          <a:p>
            <a:pPr>
              <a:defRPr/>
            </a:pPr>
            <a:r>
              <a:rPr lang="ru-RU">
                <a:latin typeface="Helvetica Neue"/>
              </a:rPr>
              <a:t>Змейка Рубика — головоломка, придуманная Эрнё Рубиком, представляющая собой 24 шарнирно соединённые между собой призмы в прямоугольном сечении. Задача состоит в сборке различного рода геометрических фигур, животных и прочих ассоциативных вещей. Очень хорошо развивает пространственное мышление. Из простого конструктора можно собрать огромное число разнообразных фигур, подобно тому, как в </a:t>
            </a:r>
            <a:r>
              <a:rPr lang="en">
                <a:latin typeface="Helvetica Neue"/>
              </a:rPr>
              <a:t>PIX Robotics </a:t>
            </a:r>
            <a:r>
              <a:rPr lang="ru-RU">
                <a:latin typeface="Helvetica Neue"/>
              </a:rPr>
              <a:t>пользователь собирает своего робота.</a:t>
            </a:r>
            <a:endParaRPr/>
          </a:p>
        </p:txBody>
      </p:sp>
      <p:sp>
        <p:nvSpPr>
          <p:cNvPr id="18" name="Уровень текста 1…"/>
          <p:cNvSpPr txBox="1">
            <a:spLocks noGrp="1"/>
          </p:cNvSpPr>
          <p:nvPr>
            <p:ph type="body" sz="half" idx="10" hasCustomPrompt="1"/>
          </p:nvPr>
        </p:nvSpPr>
        <p:spPr bwMode="auto">
          <a:xfrm>
            <a:off x="12594921" y="4555633"/>
            <a:ext cx="10633678" cy="465469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buNone/>
              <a:defRPr lang="ru-RU" sz="2400">
                <a:solidFill>
                  <a:schemeClr val="tx2"/>
                </a:solidFill>
                <a:latin typeface="TT Norms Pro"/>
              </a:defRPr>
            </a:lvl1pPr>
            <a:lvl2pPr marL="457200" indent="0">
              <a:buNone/>
              <a:defRPr>
                <a:latin typeface="Montserrat"/>
              </a:defRPr>
            </a:lvl2pPr>
            <a:lvl3pPr marL="914400" indent="0">
              <a:buNone/>
              <a:defRPr>
                <a:latin typeface="Montserrat"/>
              </a:defRPr>
            </a:lvl3pPr>
            <a:lvl4pPr marL="1371600" indent="0">
              <a:buNone/>
              <a:defRPr>
                <a:latin typeface="Montserrat"/>
              </a:defRPr>
            </a:lvl4pPr>
            <a:lvl5pPr marL="1828800" indent="0">
              <a:buNone/>
              <a:defRPr>
                <a:latin typeface="Montserrat"/>
              </a:defRPr>
            </a:lvl5pPr>
          </a:lstStyle>
          <a:p>
            <a:pPr>
              <a:defRPr/>
            </a:pPr>
            <a:r>
              <a:rPr lang="ru-RU">
                <a:latin typeface="Helvetica Neue"/>
              </a:rPr>
              <a:t>Змейка Рубика — головоломка, придуманная Эрнё Рубиком, представляющая собой 24 шарнирно соединённые между собой призмы в прямоугольном сечении. Задача состоит в сборке различного рода геометрических фигур, животных и прочих ассоциативных вещей. Очень хорошо развивает пространственное мышление. Из простого конструктора можно собрать огромное число разнообразных фигур, подобно тому, как в </a:t>
            </a:r>
            <a:r>
              <a:rPr lang="en">
                <a:latin typeface="Helvetica Neue"/>
              </a:rPr>
              <a:t>PIX Robotics </a:t>
            </a:r>
            <a:r>
              <a:rPr lang="ru-RU">
                <a:latin typeface="Helvetica Neue"/>
              </a:rPr>
              <a:t>пользователь собирает своего робота.</a:t>
            </a:r>
            <a:endParaRPr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4_ Текст в одну колонк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Уровень текста 1…"/>
          <p:cNvSpPr txBox="1">
            <a:spLocks noGrp="1"/>
          </p:cNvSpPr>
          <p:nvPr>
            <p:ph type="body" sz="half" idx="1" hasCustomPrompt="1"/>
          </p:nvPr>
        </p:nvSpPr>
        <p:spPr bwMode="auto">
          <a:xfrm>
            <a:off x="1296055" y="3851355"/>
            <a:ext cx="20713342" cy="638534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2400" b="0" i="0">
                <a:solidFill>
                  <a:schemeClr val="tx2"/>
                </a:solidFill>
                <a:latin typeface="TT Norms Pro"/>
              </a:defRPr>
            </a:lvl1pPr>
            <a:lvl2pPr marL="457200" indent="0">
              <a:buNone/>
              <a:defRPr>
                <a:latin typeface="Montserrat"/>
              </a:defRPr>
            </a:lvl2pPr>
            <a:lvl3pPr marL="914400" indent="0">
              <a:buNone/>
              <a:defRPr>
                <a:latin typeface="Montserrat"/>
              </a:defRPr>
            </a:lvl3pPr>
            <a:lvl4pPr marL="1371600" indent="0">
              <a:buNone/>
              <a:defRPr>
                <a:latin typeface="Montserrat"/>
              </a:defRPr>
            </a:lvl4pPr>
            <a:lvl5pPr marL="1828800" indent="0">
              <a:buNone/>
              <a:defRPr>
                <a:latin typeface="Montserrat"/>
              </a:defRPr>
            </a:lvl5pPr>
          </a:lstStyle>
          <a:p>
            <a:pPr>
              <a:defRPr/>
            </a:pPr>
            <a:r>
              <a:rPr lang="ru-RU">
                <a:latin typeface="Helvetica Neue"/>
              </a:rPr>
              <a:t>Змейка Рубика — головоломка, придуманная Эрнё Рубиком, представляющая собой 24 шарнирно соединённые между собой призмы в прямоугольном сечении. Задача состоит в сборке различного рода геометрических фигур, животных и прочих ассоциативных вещей. Очень хорошо развивает пространственное мышление. Из простого конструктора можно собрать огромное число разнообразных фигур, подобно тому, как в </a:t>
            </a:r>
            <a:r>
              <a:rPr lang="en">
                <a:latin typeface="Helvetica Neue"/>
              </a:rPr>
              <a:t>PIX Robotics </a:t>
            </a:r>
            <a:r>
              <a:rPr lang="ru-RU">
                <a:latin typeface="Helvetica Neue"/>
              </a:rPr>
              <a:t>пользователь собирает своего робота.</a:t>
            </a:r>
            <a:endParaRPr/>
          </a:p>
        </p:txBody>
      </p:sp>
      <p:sp>
        <p:nvSpPr>
          <p:cNvPr id="9" name="Заголовок слайда"/>
          <p:cNvSpPr txBox="1">
            <a:spLocks noGrp="1"/>
          </p:cNvSpPr>
          <p:nvPr>
            <p:ph type="title" hasCustomPrompt="1"/>
          </p:nvPr>
        </p:nvSpPr>
        <p:spPr bwMode="auto">
          <a:xfrm>
            <a:off x="1296054" y="863769"/>
            <a:ext cx="10910136" cy="164551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800" b="0" i="0">
                <a:solidFill>
                  <a:schemeClr val="tx2"/>
                </a:solidFill>
                <a:latin typeface="TT Norms Pro Medium"/>
              </a:defRPr>
            </a:lvl1pPr>
          </a:lstStyle>
          <a:p>
            <a:pPr>
              <a:defRPr/>
            </a:pPr>
            <a:r>
              <a:t>Заголовок слайда</a:t>
            </a:r>
            <a:r>
              <a:rPr lang="en-US"/>
              <a:t> </a:t>
            </a:r>
            <a:br>
              <a:rPr lang="ru-RU"/>
            </a:br>
            <a:r>
              <a:rPr lang="ru-RU"/>
              <a:t>с текстом в одну колонку</a:t>
            </a:r>
            <a:endParaRPr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296056" y="12147959"/>
            <a:ext cx="3361020" cy="70427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5_Текст с фото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" name="Заголовок слайда"/>
          <p:cNvSpPr txBox="1">
            <a:spLocks noGrp="1"/>
          </p:cNvSpPr>
          <p:nvPr>
            <p:ph type="title" hasCustomPrompt="1"/>
          </p:nvPr>
        </p:nvSpPr>
        <p:spPr bwMode="auto">
          <a:xfrm>
            <a:off x="1296054" y="863769"/>
            <a:ext cx="10910136" cy="164551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800" b="0" i="0">
                <a:solidFill>
                  <a:schemeClr val="tx2"/>
                </a:solidFill>
                <a:latin typeface="TT Norms Pro Medium"/>
              </a:defRPr>
            </a:lvl1pPr>
          </a:lstStyle>
          <a:p>
            <a:pPr>
              <a:defRPr/>
            </a:pPr>
            <a:r>
              <a:t>Заголовок слайда</a:t>
            </a:r>
            <a:r>
              <a:rPr lang="en-US"/>
              <a:t> </a:t>
            </a:r>
            <a:br>
              <a:rPr lang="ru-RU"/>
            </a:br>
            <a:r>
              <a:rPr lang="ru-RU"/>
              <a:t>с текстом в одну колонку</a:t>
            </a:r>
            <a:endParaRPr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296056" y="12147959"/>
            <a:ext cx="3361020" cy="704278"/>
          </a:xfrm>
          <a:prstGeom prst="rect">
            <a:avLst/>
          </a:prstGeom>
        </p:spPr>
      </p:pic>
      <p:sp>
        <p:nvSpPr>
          <p:cNvPr id="5" name="660384004_1290x1720.jpg"/>
          <p:cNvSpPr>
            <a:spLocks noGrp="1"/>
          </p:cNvSpPr>
          <p:nvPr>
            <p:ph type="pic" idx="22" hasCustomPrompt="1"/>
          </p:nvPr>
        </p:nvSpPr>
        <p:spPr bwMode="auto">
          <a:xfrm>
            <a:off x="14481546" y="0"/>
            <a:ext cx="9902456" cy="13716000"/>
          </a:xfrm>
          <a:prstGeom prst="rect">
            <a:avLst/>
          </a:prstGeom>
        </p:spPr>
        <p:txBody>
          <a:bodyPr lIns="91439" tIns="45719" rIns="91439" bIns="45719" anchor="ctr">
            <a:noAutofit/>
          </a:bodyPr>
          <a:lstStyle>
            <a:lvl1pPr marL="0" indent="0" algn="ctr">
              <a:buNone/>
              <a:defRPr sz="2100" b="0" i="0">
                <a:latin typeface="TT Norms Pro"/>
              </a:defRPr>
            </a:lvl1pPr>
          </a:lstStyle>
          <a:p>
            <a:pPr>
              <a:defRPr/>
            </a:pPr>
            <a:r>
              <a:rPr lang="ru-RU"/>
              <a:t>Место для фотографии</a:t>
            </a:r>
            <a:endParaRPr/>
          </a:p>
        </p:txBody>
      </p:sp>
      <p:sp>
        <p:nvSpPr>
          <p:cNvPr id="6" name="Уровень текста 1…"/>
          <p:cNvSpPr txBox="1">
            <a:spLocks noGrp="1"/>
          </p:cNvSpPr>
          <p:nvPr>
            <p:ph type="body" sz="half" idx="1" hasCustomPrompt="1"/>
          </p:nvPr>
        </p:nvSpPr>
        <p:spPr bwMode="auto">
          <a:xfrm>
            <a:off x="1296054" y="3851355"/>
            <a:ext cx="10910136" cy="638534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2400" b="0" i="0">
                <a:solidFill>
                  <a:schemeClr val="tx2"/>
                </a:solidFill>
                <a:latin typeface="TT Norms Pro"/>
              </a:defRPr>
            </a:lvl1pPr>
            <a:lvl2pPr marL="457200" indent="0">
              <a:buNone/>
              <a:defRPr>
                <a:latin typeface="Montserrat"/>
              </a:defRPr>
            </a:lvl2pPr>
            <a:lvl3pPr marL="914400" indent="0">
              <a:buNone/>
              <a:defRPr>
                <a:latin typeface="Montserrat"/>
              </a:defRPr>
            </a:lvl3pPr>
            <a:lvl4pPr marL="1371600" indent="0">
              <a:buNone/>
              <a:defRPr>
                <a:latin typeface="Montserrat"/>
              </a:defRPr>
            </a:lvl4pPr>
            <a:lvl5pPr marL="1828800" indent="0">
              <a:buNone/>
              <a:defRPr>
                <a:latin typeface="Montserrat"/>
              </a:defRPr>
            </a:lvl5pPr>
          </a:lstStyle>
          <a:p>
            <a:pPr>
              <a:defRPr/>
            </a:pPr>
            <a:r>
              <a:rPr lang="ru-RU">
                <a:latin typeface="Helvetica Neue"/>
              </a:rPr>
              <a:t>Змейка Рубика — головоломка, придуманная Эрнё Рубиком, представляющая собой 24 шарнирно соединённые между собой призмы в прямоугольном сечении. Задача состоит в сборке различного рода геометрических фигур, животных и прочих ассоциативных вещей. Очень хорошо развивает пространственное мышление. Из простого конструктора можно собрать огромное число разнообразных фигур, подобно тому, как в </a:t>
            </a:r>
            <a:r>
              <a:rPr lang="en">
                <a:latin typeface="Helvetica Neue"/>
              </a:rPr>
              <a:t>PIX Robotics </a:t>
            </a:r>
            <a:r>
              <a:rPr lang="ru-RU">
                <a:latin typeface="Helvetica Neue"/>
              </a:rPr>
              <a:t>пользователь собирает своего робота.</a:t>
            </a:r>
            <a:endParaRPr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6_Пустой с заголовокм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" name="Заголовок слайда"/>
          <p:cNvSpPr txBox="1">
            <a:spLocks noGrp="1"/>
          </p:cNvSpPr>
          <p:nvPr>
            <p:ph type="title" hasCustomPrompt="1"/>
          </p:nvPr>
        </p:nvSpPr>
        <p:spPr bwMode="auto">
          <a:xfrm>
            <a:off x="1296054" y="863766"/>
            <a:ext cx="10910136" cy="175184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800" b="0" i="0">
                <a:solidFill>
                  <a:schemeClr val="tx2"/>
                </a:solidFill>
                <a:latin typeface="TT Norms Pro Medium"/>
              </a:defRPr>
            </a:lvl1pPr>
          </a:lstStyle>
          <a:p>
            <a:pPr>
              <a:defRPr/>
            </a:pPr>
            <a:r>
              <a:t>Заголовок слайда</a:t>
            </a:r>
            <a:r>
              <a:rPr lang="en-US"/>
              <a:t> </a:t>
            </a:r>
            <a:br>
              <a:rPr lang="ru-RU"/>
            </a:br>
            <a:r>
              <a:rPr lang="ru-RU"/>
              <a:t>с текстом в одну колонку</a:t>
            </a:r>
            <a:endParaRPr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296056" y="12147959"/>
            <a:ext cx="3361020" cy="70427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Регалии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2" name="Рисунок 31"/>
          <p:cNvPicPr>
            <a:picLocks noChangeAspect="1"/>
          </p:cNvPicPr>
          <p:nvPr userDrawn="1"/>
        </p:nvPicPr>
        <p:blipFill>
          <a:blip r:embed="rId2"/>
          <a:srcRect r="18686" b="10909"/>
          <a:stretch/>
        </p:blipFill>
        <p:spPr bwMode="auto">
          <a:xfrm>
            <a:off x="13776178" y="3387362"/>
            <a:ext cx="10607824" cy="10328640"/>
          </a:xfrm>
          <a:prstGeom prst="rect">
            <a:avLst/>
          </a:prstGeom>
        </p:spPr>
      </p:pic>
      <p:sp>
        <p:nvSpPr>
          <p:cNvPr id="4" name="Заголовок слайда"/>
          <p:cNvSpPr txBox="1">
            <a:spLocks noGrp="1"/>
          </p:cNvSpPr>
          <p:nvPr>
            <p:ph type="title" hasCustomPrompt="1"/>
          </p:nvPr>
        </p:nvSpPr>
        <p:spPr bwMode="auto">
          <a:xfrm>
            <a:off x="1296054" y="863766"/>
            <a:ext cx="10910136" cy="175184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800" b="0" i="0">
                <a:latin typeface="TT Norms Pro Medium"/>
              </a:defRPr>
            </a:lvl1pPr>
          </a:lstStyle>
          <a:p>
            <a:pPr>
              <a:defRPr/>
            </a:pPr>
            <a:r>
              <a:rPr lang="ru-RU"/>
              <a:t>Заголовок</a:t>
            </a:r>
            <a:endParaRPr/>
          </a:p>
        </p:txBody>
      </p:sp>
      <p:sp>
        <p:nvSpPr>
          <p:cNvPr id="16" name="Уровень текста 1…"/>
          <p:cNvSpPr txBox="1">
            <a:spLocks noGrp="1"/>
          </p:cNvSpPr>
          <p:nvPr>
            <p:ph type="body" sz="half" idx="1"/>
          </p:nvPr>
        </p:nvSpPr>
        <p:spPr bwMode="auto">
          <a:xfrm>
            <a:off x="1296055" y="2888387"/>
            <a:ext cx="18096746" cy="10818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2400" b="0" i="0">
                <a:latin typeface="TT Norms Pro"/>
              </a:defRPr>
            </a:lvl1pPr>
            <a:lvl2pPr marL="457200" indent="0">
              <a:buNone/>
              <a:defRPr>
                <a:latin typeface="Montserrat"/>
              </a:defRPr>
            </a:lvl2pPr>
            <a:lvl3pPr marL="914400" indent="0">
              <a:buNone/>
              <a:defRPr>
                <a:latin typeface="Montserrat"/>
              </a:defRPr>
            </a:lvl3pPr>
            <a:lvl4pPr marL="1371600" indent="0">
              <a:buNone/>
              <a:defRPr>
                <a:latin typeface="Montserrat"/>
              </a:defRPr>
            </a:lvl4pPr>
            <a:lvl5pPr marL="1828800" indent="0">
              <a:buNone/>
              <a:defRPr>
                <a:latin typeface="Montserrat"/>
              </a:defRPr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17" name="Уровень текста 1…"/>
          <p:cNvSpPr txBox="1">
            <a:spLocks noGrp="1"/>
          </p:cNvSpPr>
          <p:nvPr>
            <p:ph type="body" sz="half" idx="10" hasCustomPrompt="1"/>
          </p:nvPr>
        </p:nvSpPr>
        <p:spPr bwMode="auto">
          <a:xfrm>
            <a:off x="1296054" y="4451761"/>
            <a:ext cx="3694284" cy="177847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8000" b="0" i="0" u="none" strike="noStrike" cap="none" spc="0">
                <a:ln>
                  <a:noFill/>
                </a:ln>
                <a:solidFill>
                  <a:srgbClr val="0039E6"/>
                </a:solidFill>
                <a:latin typeface="TT Norms Pro Medium"/>
                <a:ea typeface="Arial"/>
                <a:cs typeface="Arial"/>
              </a:defRPr>
            </a:lvl1pPr>
            <a:lvl2pPr marL="457200" indent="0">
              <a:buNone/>
              <a:defRPr>
                <a:latin typeface="Montserrat"/>
              </a:defRPr>
            </a:lvl2pPr>
            <a:lvl3pPr marL="914400" indent="0">
              <a:buNone/>
              <a:defRPr>
                <a:latin typeface="Montserrat"/>
              </a:defRPr>
            </a:lvl3pPr>
            <a:lvl4pPr marL="1371600" indent="0">
              <a:buNone/>
              <a:defRPr>
                <a:latin typeface="Montserrat"/>
              </a:defRPr>
            </a:lvl4pPr>
            <a:lvl5pPr marL="1828800" indent="0">
              <a:buNone/>
              <a:defRPr>
                <a:latin typeface="Montserrat"/>
              </a:defRPr>
            </a:lvl5pPr>
          </a:lstStyle>
          <a:p>
            <a:pPr>
              <a:defRPr/>
            </a:pPr>
            <a:r>
              <a:rPr lang="ru-RU"/>
              <a:t>№1</a:t>
            </a:r>
            <a:endParaRPr/>
          </a:p>
        </p:txBody>
      </p:sp>
      <p:sp>
        <p:nvSpPr>
          <p:cNvPr id="18" name="Уровень текста 1…"/>
          <p:cNvSpPr txBox="1">
            <a:spLocks noGrp="1"/>
          </p:cNvSpPr>
          <p:nvPr>
            <p:ph type="body" sz="half" idx="11" hasCustomPrompt="1"/>
          </p:nvPr>
        </p:nvSpPr>
        <p:spPr bwMode="auto">
          <a:xfrm>
            <a:off x="1296917" y="6243587"/>
            <a:ext cx="3693422" cy="177847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bg2">
                    <a:lumMod val="10000"/>
                  </a:schemeClr>
                </a:solidFill>
                <a:latin typeface="TT Norms Pro"/>
                <a:ea typeface="+mn-ea"/>
                <a:cs typeface="+mn-cs"/>
              </a:defRPr>
            </a:lvl1pPr>
            <a:lvl2pPr marL="457200" indent="0">
              <a:buNone/>
              <a:defRPr>
                <a:latin typeface="Montserrat"/>
              </a:defRPr>
            </a:lvl2pPr>
            <a:lvl3pPr marL="914400" indent="0">
              <a:buNone/>
              <a:defRPr>
                <a:latin typeface="Montserrat"/>
              </a:defRPr>
            </a:lvl3pPr>
            <a:lvl4pPr marL="1371600" indent="0">
              <a:buNone/>
              <a:defRPr>
                <a:latin typeface="Montserrat"/>
              </a:defRPr>
            </a:lvl4pPr>
            <a:lvl5pPr marL="1828800" indent="0">
              <a:buNone/>
              <a:defRPr>
                <a:latin typeface="Montserrat"/>
              </a:defRPr>
            </a:lvl5pPr>
          </a:lstStyle>
          <a:p>
            <a:pPr>
              <a:defRPr/>
            </a:pPr>
            <a:r>
              <a:rPr lang="ru-RU"/>
              <a:t>Текст</a:t>
            </a:r>
            <a:endParaRPr/>
          </a:p>
        </p:txBody>
      </p:sp>
      <p:sp>
        <p:nvSpPr>
          <p:cNvPr id="19" name="Уровень текста 1…"/>
          <p:cNvSpPr txBox="1">
            <a:spLocks noGrp="1"/>
          </p:cNvSpPr>
          <p:nvPr>
            <p:ph type="body" sz="half" idx="12" hasCustomPrompt="1"/>
          </p:nvPr>
        </p:nvSpPr>
        <p:spPr bwMode="auto">
          <a:xfrm>
            <a:off x="6430498" y="4438405"/>
            <a:ext cx="3694284" cy="177847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8000" b="0" i="0" u="none" strike="noStrike" cap="none" spc="0">
                <a:ln>
                  <a:noFill/>
                </a:ln>
                <a:solidFill>
                  <a:srgbClr val="0039E6"/>
                </a:solidFill>
                <a:latin typeface="TT Norms Pro Medium"/>
                <a:ea typeface="Arial"/>
                <a:cs typeface="Arial"/>
              </a:defRPr>
            </a:lvl1pPr>
            <a:lvl2pPr marL="457200" indent="0">
              <a:buNone/>
              <a:defRPr>
                <a:latin typeface="Montserrat"/>
              </a:defRPr>
            </a:lvl2pPr>
            <a:lvl3pPr marL="914400" indent="0">
              <a:buNone/>
              <a:defRPr>
                <a:latin typeface="Montserrat"/>
              </a:defRPr>
            </a:lvl3pPr>
            <a:lvl4pPr marL="1371600" indent="0">
              <a:buNone/>
              <a:defRPr>
                <a:latin typeface="Montserrat"/>
              </a:defRPr>
            </a:lvl4pPr>
            <a:lvl5pPr marL="1828800" indent="0">
              <a:buNone/>
              <a:defRPr>
                <a:latin typeface="Montserrat"/>
              </a:defRPr>
            </a:lvl5pPr>
          </a:lstStyle>
          <a:p>
            <a:pPr>
              <a:defRPr/>
            </a:pPr>
            <a:r>
              <a:rPr lang="ru-RU"/>
              <a:t>№1</a:t>
            </a:r>
            <a:endParaRPr/>
          </a:p>
        </p:txBody>
      </p:sp>
      <p:sp>
        <p:nvSpPr>
          <p:cNvPr id="20" name="Уровень текста 1…"/>
          <p:cNvSpPr txBox="1">
            <a:spLocks noGrp="1"/>
          </p:cNvSpPr>
          <p:nvPr>
            <p:ph type="body" sz="half" idx="13" hasCustomPrompt="1"/>
          </p:nvPr>
        </p:nvSpPr>
        <p:spPr bwMode="auto">
          <a:xfrm>
            <a:off x="6431361" y="6230231"/>
            <a:ext cx="3693422" cy="177847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bg2">
                    <a:lumMod val="10000"/>
                  </a:schemeClr>
                </a:solidFill>
                <a:latin typeface="TT Norms Pro"/>
                <a:ea typeface="+mn-ea"/>
                <a:cs typeface="+mn-cs"/>
              </a:defRPr>
            </a:lvl1pPr>
            <a:lvl2pPr marL="457200" indent="0">
              <a:buNone/>
              <a:defRPr>
                <a:latin typeface="Montserrat"/>
              </a:defRPr>
            </a:lvl2pPr>
            <a:lvl3pPr marL="914400" indent="0">
              <a:buNone/>
              <a:defRPr>
                <a:latin typeface="Montserrat"/>
              </a:defRPr>
            </a:lvl3pPr>
            <a:lvl4pPr marL="1371600" indent="0">
              <a:buNone/>
              <a:defRPr>
                <a:latin typeface="Montserrat"/>
              </a:defRPr>
            </a:lvl4pPr>
            <a:lvl5pPr marL="1828800" indent="0">
              <a:buNone/>
              <a:defRPr>
                <a:latin typeface="Montserrat"/>
              </a:defRPr>
            </a:lvl5pPr>
          </a:lstStyle>
          <a:p>
            <a:pPr>
              <a:defRPr/>
            </a:pPr>
            <a:r>
              <a:rPr lang="ru-RU"/>
              <a:t>Текст</a:t>
            </a:r>
            <a:endParaRPr/>
          </a:p>
        </p:txBody>
      </p:sp>
      <p:sp>
        <p:nvSpPr>
          <p:cNvPr id="21" name="Уровень текста 1…"/>
          <p:cNvSpPr txBox="1">
            <a:spLocks noGrp="1"/>
          </p:cNvSpPr>
          <p:nvPr>
            <p:ph type="body" sz="half" idx="14" hasCustomPrompt="1"/>
          </p:nvPr>
        </p:nvSpPr>
        <p:spPr bwMode="auto">
          <a:xfrm>
            <a:off x="11564080" y="4425049"/>
            <a:ext cx="3694284" cy="177847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8000" b="0" i="0" u="none" strike="noStrike" cap="none" spc="0">
                <a:ln>
                  <a:noFill/>
                </a:ln>
                <a:solidFill>
                  <a:srgbClr val="0039E6"/>
                </a:solidFill>
                <a:latin typeface="TT Norms Pro Medium"/>
                <a:ea typeface="Arial"/>
                <a:cs typeface="Arial"/>
              </a:defRPr>
            </a:lvl1pPr>
            <a:lvl2pPr marL="457200" indent="0">
              <a:buNone/>
              <a:defRPr>
                <a:latin typeface="Montserrat"/>
              </a:defRPr>
            </a:lvl2pPr>
            <a:lvl3pPr marL="914400" indent="0">
              <a:buNone/>
              <a:defRPr>
                <a:latin typeface="Montserrat"/>
              </a:defRPr>
            </a:lvl3pPr>
            <a:lvl4pPr marL="1371600" indent="0">
              <a:buNone/>
              <a:defRPr>
                <a:latin typeface="Montserrat"/>
              </a:defRPr>
            </a:lvl4pPr>
            <a:lvl5pPr marL="1828800" indent="0">
              <a:buNone/>
              <a:defRPr>
                <a:latin typeface="Montserrat"/>
              </a:defRPr>
            </a:lvl5pPr>
          </a:lstStyle>
          <a:p>
            <a:pPr>
              <a:defRPr/>
            </a:pPr>
            <a:r>
              <a:rPr lang="ru-RU"/>
              <a:t>№1</a:t>
            </a:r>
            <a:endParaRPr/>
          </a:p>
        </p:txBody>
      </p:sp>
      <p:sp>
        <p:nvSpPr>
          <p:cNvPr id="22" name="Уровень текста 1…"/>
          <p:cNvSpPr txBox="1">
            <a:spLocks noGrp="1"/>
          </p:cNvSpPr>
          <p:nvPr>
            <p:ph type="body" sz="half" idx="15" hasCustomPrompt="1"/>
          </p:nvPr>
        </p:nvSpPr>
        <p:spPr bwMode="auto">
          <a:xfrm>
            <a:off x="11564943" y="6216875"/>
            <a:ext cx="3693422" cy="177847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bg2">
                    <a:lumMod val="10000"/>
                  </a:schemeClr>
                </a:solidFill>
                <a:latin typeface="TT Norms Pro"/>
                <a:ea typeface="+mn-ea"/>
                <a:cs typeface="+mn-cs"/>
              </a:defRPr>
            </a:lvl1pPr>
            <a:lvl2pPr marL="457200" indent="0">
              <a:buNone/>
              <a:defRPr>
                <a:latin typeface="Montserrat"/>
              </a:defRPr>
            </a:lvl2pPr>
            <a:lvl3pPr marL="914400" indent="0">
              <a:buNone/>
              <a:defRPr>
                <a:latin typeface="Montserrat"/>
              </a:defRPr>
            </a:lvl3pPr>
            <a:lvl4pPr marL="1371600" indent="0">
              <a:buNone/>
              <a:defRPr>
                <a:latin typeface="Montserrat"/>
              </a:defRPr>
            </a:lvl4pPr>
            <a:lvl5pPr marL="1828800" indent="0">
              <a:buNone/>
              <a:defRPr>
                <a:latin typeface="Montserrat"/>
              </a:defRPr>
            </a:lvl5pPr>
          </a:lstStyle>
          <a:p>
            <a:pPr>
              <a:defRPr/>
            </a:pPr>
            <a:r>
              <a:rPr lang="ru-RU"/>
              <a:t>Текст</a:t>
            </a:r>
            <a:endParaRPr/>
          </a:p>
        </p:txBody>
      </p:sp>
      <p:sp>
        <p:nvSpPr>
          <p:cNvPr id="23" name="Уровень текста 1…"/>
          <p:cNvSpPr txBox="1">
            <a:spLocks noGrp="1"/>
          </p:cNvSpPr>
          <p:nvPr>
            <p:ph type="body" sz="half" idx="16" hasCustomPrompt="1"/>
          </p:nvPr>
        </p:nvSpPr>
        <p:spPr bwMode="auto">
          <a:xfrm>
            <a:off x="1296054" y="8069447"/>
            <a:ext cx="3694284" cy="177847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8000" b="0" i="0" u="none" strike="noStrike" cap="none" spc="0">
                <a:ln>
                  <a:noFill/>
                </a:ln>
                <a:solidFill>
                  <a:srgbClr val="0039E6"/>
                </a:solidFill>
                <a:latin typeface="TT Norms Pro Medium"/>
                <a:ea typeface="Arial"/>
                <a:cs typeface="Arial"/>
              </a:defRPr>
            </a:lvl1pPr>
            <a:lvl2pPr marL="457200" indent="0">
              <a:buNone/>
              <a:defRPr>
                <a:latin typeface="Montserrat"/>
              </a:defRPr>
            </a:lvl2pPr>
            <a:lvl3pPr marL="914400" indent="0">
              <a:buNone/>
              <a:defRPr>
                <a:latin typeface="Montserrat"/>
              </a:defRPr>
            </a:lvl3pPr>
            <a:lvl4pPr marL="1371600" indent="0">
              <a:buNone/>
              <a:defRPr>
                <a:latin typeface="Montserrat"/>
              </a:defRPr>
            </a:lvl4pPr>
            <a:lvl5pPr marL="1828800" indent="0">
              <a:buNone/>
              <a:defRPr>
                <a:latin typeface="Montserrat"/>
              </a:defRPr>
            </a:lvl5pPr>
          </a:lstStyle>
          <a:p>
            <a:pPr>
              <a:defRPr/>
            </a:pPr>
            <a:r>
              <a:rPr lang="ru-RU"/>
              <a:t>№1</a:t>
            </a:r>
            <a:endParaRPr/>
          </a:p>
        </p:txBody>
      </p:sp>
      <p:sp>
        <p:nvSpPr>
          <p:cNvPr id="24" name="Уровень текста 1…"/>
          <p:cNvSpPr txBox="1">
            <a:spLocks noGrp="1"/>
          </p:cNvSpPr>
          <p:nvPr>
            <p:ph type="body" sz="half" idx="17" hasCustomPrompt="1"/>
          </p:nvPr>
        </p:nvSpPr>
        <p:spPr bwMode="auto">
          <a:xfrm>
            <a:off x="1296917" y="9861272"/>
            <a:ext cx="3693422" cy="177847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bg2">
                    <a:lumMod val="10000"/>
                  </a:schemeClr>
                </a:solidFill>
                <a:latin typeface="TT Norms Pro"/>
                <a:ea typeface="+mn-ea"/>
                <a:cs typeface="+mn-cs"/>
              </a:defRPr>
            </a:lvl1pPr>
            <a:lvl2pPr marL="457200" indent="0">
              <a:buNone/>
              <a:defRPr>
                <a:latin typeface="Montserrat"/>
              </a:defRPr>
            </a:lvl2pPr>
            <a:lvl3pPr marL="914400" indent="0">
              <a:buNone/>
              <a:defRPr>
                <a:latin typeface="Montserrat"/>
              </a:defRPr>
            </a:lvl3pPr>
            <a:lvl4pPr marL="1371600" indent="0">
              <a:buNone/>
              <a:defRPr>
                <a:latin typeface="Montserrat"/>
              </a:defRPr>
            </a:lvl4pPr>
            <a:lvl5pPr marL="1828800" indent="0">
              <a:buNone/>
              <a:defRPr>
                <a:latin typeface="Montserrat"/>
              </a:defRPr>
            </a:lvl5pPr>
          </a:lstStyle>
          <a:p>
            <a:pPr>
              <a:defRPr/>
            </a:pPr>
            <a:r>
              <a:rPr lang="ru-RU"/>
              <a:t>Текст</a:t>
            </a:r>
            <a:endParaRPr/>
          </a:p>
        </p:txBody>
      </p:sp>
      <p:sp>
        <p:nvSpPr>
          <p:cNvPr id="25" name="Уровень текста 1…"/>
          <p:cNvSpPr txBox="1">
            <a:spLocks noGrp="1"/>
          </p:cNvSpPr>
          <p:nvPr>
            <p:ph type="body" sz="half" idx="18" hasCustomPrompt="1"/>
          </p:nvPr>
        </p:nvSpPr>
        <p:spPr bwMode="auto">
          <a:xfrm>
            <a:off x="6430498" y="8056091"/>
            <a:ext cx="3694284" cy="177847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8000" b="0" i="0" u="none" strike="noStrike" cap="none" spc="0">
                <a:ln>
                  <a:noFill/>
                </a:ln>
                <a:solidFill>
                  <a:srgbClr val="0039E6"/>
                </a:solidFill>
                <a:latin typeface="TT Norms Pro Medium"/>
                <a:ea typeface="Arial"/>
                <a:cs typeface="Arial"/>
              </a:defRPr>
            </a:lvl1pPr>
            <a:lvl2pPr marL="457200" indent="0">
              <a:buNone/>
              <a:defRPr>
                <a:latin typeface="Montserrat"/>
              </a:defRPr>
            </a:lvl2pPr>
            <a:lvl3pPr marL="914400" indent="0">
              <a:buNone/>
              <a:defRPr>
                <a:latin typeface="Montserrat"/>
              </a:defRPr>
            </a:lvl3pPr>
            <a:lvl4pPr marL="1371600" indent="0">
              <a:buNone/>
              <a:defRPr>
                <a:latin typeface="Montserrat"/>
              </a:defRPr>
            </a:lvl4pPr>
            <a:lvl5pPr marL="1828800" indent="0">
              <a:buNone/>
              <a:defRPr>
                <a:latin typeface="Montserrat"/>
              </a:defRPr>
            </a:lvl5pPr>
          </a:lstStyle>
          <a:p>
            <a:pPr>
              <a:defRPr/>
            </a:pPr>
            <a:r>
              <a:rPr lang="ru-RU"/>
              <a:t>№1</a:t>
            </a:r>
            <a:endParaRPr/>
          </a:p>
        </p:txBody>
      </p:sp>
      <p:sp>
        <p:nvSpPr>
          <p:cNvPr id="26" name="Уровень текста 1…"/>
          <p:cNvSpPr txBox="1">
            <a:spLocks noGrp="1"/>
          </p:cNvSpPr>
          <p:nvPr>
            <p:ph type="body" sz="half" idx="19" hasCustomPrompt="1"/>
          </p:nvPr>
        </p:nvSpPr>
        <p:spPr bwMode="auto">
          <a:xfrm>
            <a:off x="6431361" y="9847917"/>
            <a:ext cx="3693422" cy="177847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bg2">
                    <a:lumMod val="10000"/>
                  </a:schemeClr>
                </a:solidFill>
                <a:latin typeface="TT Norms Pro"/>
                <a:ea typeface="+mn-ea"/>
                <a:cs typeface="+mn-cs"/>
              </a:defRPr>
            </a:lvl1pPr>
            <a:lvl2pPr marL="457200" indent="0">
              <a:buNone/>
              <a:defRPr>
                <a:latin typeface="Montserrat"/>
              </a:defRPr>
            </a:lvl2pPr>
            <a:lvl3pPr marL="914400" indent="0">
              <a:buNone/>
              <a:defRPr>
                <a:latin typeface="Montserrat"/>
              </a:defRPr>
            </a:lvl3pPr>
            <a:lvl4pPr marL="1371600" indent="0">
              <a:buNone/>
              <a:defRPr>
                <a:latin typeface="Montserrat"/>
              </a:defRPr>
            </a:lvl4pPr>
            <a:lvl5pPr marL="1828800" indent="0">
              <a:buNone/>
              <a:defRPr>
                <a:latin typeface="Montserrat"/>
              </a:defRPr>
            </a:lvl5pPr>
          </a:lstStyle>
          <a:p>
            <a:pPr>
              <a:defRPr/>
            </a:pPr>
            <a:r>
              <a:rPr lang="ru-RU"/>
              <a:t>Текст</a:t>
            </a:r>
            <a:endParaRPr/>
          </a:p>
        </p:txBody>
      </p:sp>
      <p:sp>
        <p:nvSpPr>
          <p:cNvPr id="27" name="Уровень текста 1…"/>
          <p:cNvSpPr txBox="1">
            <a:spLocks noGrp="1"/>
          </p:cNvSpPr>
          <p:nvPr>
            <p:ph type="body" sz="half" idx="20" hasCustomPrompt="1"/>
          </p:nvPr>
        </p:nvSpPr>
        <p:spPr bwMode="auto">
          <a:xfrm>
            <a:off x="11564080" y="8042735"/>
            <a:ext cx="3694284" cy="177847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8000" b="0" i="0" u="none" strike="noStrike" cap="none" spc="0">
                <a:ln>
                  <a:noFill/>
                </a:ln>
                <a:solidFill>
                  <a:srgbClr val="0039E6"/>
                </a:solidFill>
                <a:latin typeface="TT Norms Pro Medium"/>
                <a:ea typeface="Arial"/>
                <a:cs typeface="Arial"/>
              </a:defRPr>
            </a:lvl1pPr>
            <a:lvl2pPr marL="457200" indent="0">
              <a:buNone/>
              <a:defRPr>
                <a:latin typeface="Montserrat"/>
              </a:defRPr>
            </a:lvl2pPr>
            <a:lvl3pPr marL="914400" indent="0">
              <a:buNone/>
              <a:defRPr>
                <a:latin typeface="Montserrat"/>
              </a:defRPr>
            </a:lvl3pPr>
            <a:lvl4pPr marL="1371600" indent="0">
              <a:buNone/>
              <a:defRPr>
                <a:latin typeface="Montserrat"/>
              </a:defRPr>
            </a:lvl4pPr>
            <a:lvl5pPr marL="1828800" indent="0">
              <a:buNone/>
              <a:defRPr>
                <a:latin typeface="Montserrat"/>
              </a:defRPr>
            </a:lvl5pPr>
          </a:lstStyle>
          <a:p>
            <a:pPr>
              <a:defRPr/>
            </a:pPr>
            <a:r>
              <a:rPr lang="ru-RU"/>
              <a:t>№1</a:t>
            </a:r>
            <a:endParaRPr/>
          </a:p>
        </p:txBody>
      </p:sp>
      <p:sp>
        <p:nvSpPr>
          <p:cNvPr id="28" name="Уровень текста 1…"/>
          <p:cNvSpPr txBox="1">
            <a:spLocks noGrp="1"/>
          </p:cNvSpPr>
          <p:nvPr>
            <p:ph type="body" sz="half" idx="21" hasCustomPrompt="1"/>
          </p:nvPr>
        </p:nvSpPr>
        <p:spPr bwMode="auto">
          <a:xfrm>
            <a:off x="11564943" y="9834561"/>
            <a:ext cx="3693422" cy="177847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bg2">
                    <a:lumMod val="10000"/>
                  </a:schemeClr>
                </a:solidFill>
                <a:latin typeface="TT Norms Pro"/>
                <a:ea typeface="+mn-ea"/>
                <a:cs typeface="+mn-cs"/>
              </a:defRPr>
            </a:lvl1pPr>
            <a:lvl2pPr marL="457200" indent="0">
              <a:buNone/>
              <a:defRPr>
                <a:latin typeface="Montserrat"/>
              </a:defRPr>
            </a:lvl2pPr>
            <a:lvl3pPr marL="914400" indent="0">
              <a:buNone/>
              <a:defRPr>
                <a:latin typeface="Montserrat"/>
              </a:defRPr>
            </a:lvl3pPr>
            <a:lvl4pPr marL="1371600" indent="0">
              <a:buNone/>
              <a:defRPr>
                <a:latin typeface="Montserrat"/>
              </a:defRPr>
            </a:lvl4pPr>
            <a:lvl5pPr marL="1828800" indent="0">
              <a:buNone/>
              <a:defRPr>
                <a:latin typeface="Montserrat"/>
              </a:defRPr>
            </a:lvl5pPr>
          </a:lstStyle>
          <a:p>
            <a:pPr>
              <a:defRPr/>
            </a:pPr>
            <a:r>
              <a:rPr lang="ru-RU"/>
              <a:t>Текст</a:t>
            </a:r>
            <a:endParaRPr/>
          </a:p>
        </p:txBody>
      </p:sp>
      <p:pic>
        <p:nvPicPr>
          <p:cNvPr id="29" name="Рисунок 28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1312190" y="12162860"/>
            <a:ext cx="2282396" cy="61431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7_Пусто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296056" y="12147959"/>
            <a:ext cx="3361020" cy="70427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8_Пустой слайд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1296057" y="12147958"/>
            <a:ext cx="3361018" cy="70555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9_Текст и цифры">
    <p:bg>
      <p:bgPr>
        <a:solidFill>
          <a:srgbClr val="003AE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296056" y="12161666"/>
            <a:ext cx="3361020" cy="704278"/>
          </a:xfrm>
          <a:prstGeom prst="rect">
            <a:avLst/>
          </a:prstGeom>
        </p:spPr>
      </p:pic>
      <p:sp>
        <p:nvSpPr>
          <p:cNvPr id="10" name="Заголовок слайда"/>
          <p:cNvSpPr txBox="1">
            <a:spLocks noGrp="1"/>
          </p:cNvSpPr>
          <p:nvPr>
            <p:ph type="title" hasCustomPrompt="1"/>
          </p:nvPr>
        </p:nvSpPr>
        <p:spPr bwMode="auto">
          <a:xfrm>
            <a:off x="1296054" y="863769"/>
            <a:ext cx="10910136" cy="18156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800" b="0" i="0">
                <a:solidFill>
                  <a:schemeClr val="bg1"/>
                </a:solidFill>
                <a:latin typeface="TT Norms Pro Medium"/>
              </a:defRPr>
            </a:lvl1pPr>
          </a:lstStyle>
          <a:p>
            <a:pPr>
              <a:defRPr/>
            </a:pPr>
            <a:r>
              <a:t>Заголовок слайда</a:t>
            </a:r>
            <a:r>
              <a:rPr lang="en-US"/>
              <a:t> </a:t>
            </a:r>
            <a:br>
              <a:rPr lang="ru-RU"/>
            </a:br>
            <a:r>
              <a:rPr lang="ru-RU"/>
              <a:t>с текстом и цифрами</a:t>
            </a:r>
            <a:endParaRPr/>
          </a:p>
        </p:txBody>
      </p:sp>
      <p:sp>
        <p:nvSpPr>
          <p:cNvPr id="14" name="Уровень текста 1…"/>
          <p:cNvSpPr txBox="1">
            <a:spLocks noGrp="1"/>
          </p:cNvSpPr>
          <p:nvPr>
            <p:ph type="body" sz="half" idx="1" hasCustomPrompt="1"/>
          </p:nvPr>
        </p:nvSpPr>
        <p:spPr bwMode="auto">
          <a:xfrm>
            <a:off x="1105786" y="4412517"/>
            <a:ext cx="11100404" cy="6614842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1828754">
              <a:lnSpc>
                <a:spcPct val="150000"/>
              </a:lnSpc>
              <a:spcBef>
                <a:spcPts val="3376"/>
              </a:spcBef>
              <a:spcAft>
                <a:spcPts val="0"/>
              </a:spcAft>
              <a:buClrTx/>
              <a:buSzPct val="123000"/>
              <a:buFontTx/>
              <a:buNone/>
              <a:defRPr sz="2400" b="0" i="0">
                <a:solidFill>
                  <a:schemeClr val="bg1"/>
                </a:solidFill>
                <a:latin typeface="TT Norms Pro"/>
              </a:defRPr>
            </a:lvl1pPr>
            <a:lvl2pPr marL="457200" indent="0">
              <a:buNone/>
              <a:defRPr sz="1800" b="0" i="0">
                <a:solidFill>
                  <a:schemeClr val="bg1"/>
                </a:solidFill>
                <a:latin typeface="Montserrat"/>
              </a:defRPr>
            </a:lvl2pPr>
            <a:lvl3pPr marL="914400" indent="0">
              <a:buNone/>
              <a:defRPr sz="1800" b="0" i="0">
                <a:solidFill>
                  <a:schemeClr val="bg1"/>
                </a:solidFill>
                <a:latin typeface="Montserrat"/>
              </a:defRPr>
            </a:lvl3pPr>
            <a:lvl4pPr marL="1371600" indent="0">
              <a:buNone/>
              <a:defRPr sz="1800" b="0" i="0">
                <a:solidFill>
                  <a:schemeClr val="bg1"/>
                </a:solidFill>
                <a:latin typeface="Montserrat"/>
              </a:defRPr>
            </a:lvl4pPr>
            <a:lvl5pPr marL="1828800" indent="0">
              <a:buNone/>
              <a:defRPr sz="1800" b="0" i="0">
                <a:solidFill>
                  <a:schemeClr val="bg1"/>
                </a:solidFill>
                <a:latin typeface="Montserrat"/>
              </a:defRPr>
            </a:lvl5pPr>
          </a:lstStyle>
          <a:p>
            <a:pPr>
              <a:defRPr/>
            </a:pPr>
            <a:r>
              <a:rPr lang="ru-RU"/>
              <a:t>Змейка Рубика — головоломка, придуманная Эрнё Рубиком, представляющая собой 24 шарнирно соединённые между собой призмы в прямоугольном сечении. Задача состоит в сборке различного рода геометрических фигур, животных и прочих ассоциативных вещей. Очень хорошо развивает пространственное мышление. Из простого конструктора можно собрать огромное число разнообразных фигур, подобно тому, как в </a:t>
            </a:r>
            <a:r>
              <a:rPr lang="en"/>
              <a:t>PIX Robotics </a:t>
            </a:r>
            <a:r>
              <a:rPr lang="ru-RU"/>
              <a:t>пользователь собирает своего робота.</a:t>
            </a:r>
            <a:endParaRPr/>
          </a:p>
        </p:txBody>
      </p:sp>
      <p:sp>
        <p:nvSpPr>
          <p:cNvPr id="15" name="Уровень текста 1…"/>
          <p:cNvSpPr txBox="1">
            <a:spLocks noGrp="1"/>
          </p:cNvSpPr>
          <p:nvPr>
            <p:ph type="body" sz="half" idx="10" hasCustomPrompt="1"/>
          </p:nvPr>
        </p:nvSpPr>
        <p:spPr bwMode="auto">
          <a:xfrm>
            <a:off x="16104270" y="5711362"/>
            <a:ext cx="4993104" cy="1028700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1828754">
              <a:lnSpc>
                <a:spcPct val="100000"/>
              </a:lnSpc>
              <a:spcBef>
                <a:spcPts val="3376"/>
              </a:spcBef>
              <a:spcAft>
                <a:spcPts val="0"/>
              </a:spcAft>
              <a:buClrTx/>
              <a:buSzPct val="123000"/>
              <a:buFontTx/>
              <a:buNone/>
              <a:defRPr sz="3200" b="0" i="0">
                <a:solidFill>
                  <a:schemeClr val="bg1"/>
                </a:solidFill>
                <a:latin typeface="TT Norms Pro"/>
              </a:defRPr>
            </a:lvl1pPr>
            <a:lvl2pPr marL="457200" indent="0">
              <a:buNone/>
              <a:defRPr sz="1800" b="0" i="0">
                <a:solidFill>
                  <a:schemeClr val="bg1"/>
                </a:solidFill>
                <a:latin typeface="Montserrat"/>
              </a:defRPr>
            </a:lvl2pPr>
            <a:lvl3pPr marL="914400" indent="0">
              <a:buNone/>
              <a:defRPr sz="1800" b="0" i="0">
                <a:solidFill>
                  <a:schemeClr val="bg1"/>
                </a:solidFill>
                <a:latin typeface="Montserrat"/>
              </a:defRPr>
            </a:lvl3pPr>
            <a:lvl4pPr marL="1371600" indent="0">
              <a:buNone/>
              <a:defRPr sz="1800" b="0" i="0">
                <a:solidFill>
                  <a:schemeClr val="bg1"/>
                </a:solidFill>
                <a:latin typeface="Montserrat"/>
              </a:defRPr>
            </a:lvl4pPr>
            <a:lvl5pPr marL="1828800" indent="0">
              <a:buNone/>
              <a:defRPr sz="1800" b="0" i="0">
                <a:solidFill>
                  <a:schemeClr val="bg1"/>
                </a:solidFill>
                <a:latin typeface="Montserrat"/>
              </a:defRPr>
            </a:lvl5pPr>
          </a:lstStyle>
          <a:p>
            <a:pPr>
              <a:defRPr/>
            </a:pPr>
            <a:r>
              <a:rPr lang="ru-RU"/>
              <a:t>привлекли клиентов за 2022 год</a:t>
            </a:r>
            <a:endParaRPr/>
          </a:p>
        </p:txBody>
      </p:sp>
      <p:sp>
        <p:nvSpPr>
          <p:cNvPr id="16" name="Уровень текста 1…"/>
          <p:cNvSpPr txBox="1">
            <a:spLocks noGrp="1"/>
          </p:cNvSpPr>
          <p:nvPr>
            <p:ph type="body" sz="half" idx="11" hasCustomPrompt="1"/>
          </p:nvPr>
        </p:nvSpPr>
        <p:spPr bwMode="auto">
          <a:xfrm>
            <a:off x="16104268" y="9998656"/>
            <a:ext cx="4993104" cy="1028700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1828754">
              <a:lnSpc>
                <a:spcPct val="100000"/>
              </a:lnSpc>
              <a:spcBef>
                <a:spcPts val="3376"/>
              </a:spcBef>
              <a:spcAft>
                <a:spcPts val="0"/>
              </a:spcAft>
              <a:buClrTx/>
              <a:buSzPct val="123000"/>
              <a:buFontTx/>
              <a:buNone/>
              <a:defRPr sz="3200" b="0" i="0">
                <a:solidFill>
                  <a:schemeClr val="bg1"/>
                </a:solidFill>
                <a:latin typeface="TT Norms Pro"/>
              </a:defRPr>
            </a:lvl1pPr>
            <a:lvl2pPr marL="457200" indent="0">
              <a:buNone/>
              <a:defRPr sz="1800" b="0" i="0">
                <a:solidFill>
                  <a:schemeClr val="bg1"/>
                </a:solidFill>
                <a:latin typeface="Montserrat"/>
              </a:defRPr>
            </a:lvl2pPr>
            <a:lvl3pPr marL="914400" indent="0">
              <a:buNone/>
              <a:defRPr sz="1800" b="0" i="0">
                <a:solidFill>
                  <a:schemeClr val="bg1"/>
                </a:solidFill>
                <a:latin typeface="Montserrat"/>
              </a:defRPr>
            </a:lvl3pPr>
            <a:lvl4pPr marL="1371600" indent="0">
              <a:buNone/>
              <a:defRPr sz="1800" b="0" i="0">
                <a:solidFill>
                  <a:schemeClr val="bg1"/>
                </a:solidFill>
                <a:latin typeface="Montserrat"/>
              </a:defRPr>
            </a:lvl4pPr>
            <a:lvl5pPr marL="1828800" indent="0">
              <a:buNone/>
              <a:defRPr sz="1800" b="0" i="0">
                <a:solidFill>
                  <a:schemeClr val="bg1"/>
                </a:solidFill>
                <a:latin typeface="Montserrat"/>
              </a:defRPr>
            </a:lvl5pPr>
          </a:lstStyle>
          <a:p>
            <a:pPr>
              <a:defRPr/>
            </a:pPr>
            <a:r>
              <a:rPr lang="ru-RU"/>
              <a:t>времени сэкономили автоматизацией</a:t>
            </a:r>
            <a:endParaRPr/>
          </a:p>
        </p:txBody>
      </p:sp>
      <p:sp>
        <p:nvSpPr>
          <p:cNvPr id="17" name="Уровень текста 1…"/>
          <p:cNvSpPr txBox="1">
            <a:spLocks noGrp="1"/>
          </p:cNvSpPr>
          <p:nvPr>
            <p:ph type="body" sz="half" idx="12" hasCustomPrompt="1"/>
          </p:nvPr>
        </p:nvSpPr>
        <p:spPr bwMode="auto">
          <a:xfrm>
            <a:off x="15972800" y="7750716"/>
            <a:ext cx="5305048" cy="1750592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182875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Pct val="123000"/>
              <a:buFontTx/>
              <a:buNone/>
              <a:defRPr sz="15000" b="0" i="0">
                <a:solidFill>
                  <a:schemeClr val="bg1"/>
                </a:solidFill>
                <a:latin typeface="TT Norms Pro"/>
              </a:defRPr>
            </a:lvl1pPr>
            <a:lvl2pPr marL="457200" indent="0">
              <a:buNone/>
              <a:defRPr sz="1800" b="0" i="0">
                <a:solidFill>
                  <a:schemeClr val="bg1"/>
                </a:solidFill>
                <a:latin typeface="Montserrat"/>
              </a:defRPr>
            </a:lvl2pPr>
            <a:lvl3pPr marL="914400" indent="0">
              <a:buNone/>
              <a:defRPr sz="1800" b="0" i="0">
                <a:solidFill>
                  <a:schemeClr val="bg1"/>
                </a:solidFill>
                <a:latin typeface="Montserrat"/>
              </a:defRPr>
            </a:lvl3pPr>
            <a:lvl4pPr marL="1371600" indent="0">
              <a:buNone/>
              <a:defRPr sz="1800" b="0" i="0">
                <a:solidFill>
                  <a:schemeClr val="bg1"/>
                </a:solidFill>
                <a:latin typeface="Montserrat"/>
              </a:defRPr>
            </a:lvl4pPr>
            <a:lvl5pPr marL="1828800" indent="0">
              <a:buNone/>
              <a:defRPr sz="1800" b="0" i="0">
                <a:solidFill>
                  <a:schemeClr val="bg1"/>
                </a:solidFill>
                <a:latin typeface="Montserrat"/>
              </a:defRPr>
            </a:lvl5pPr>
          </a:lstStyle>
          <a:p>
            <a:pPr>
              <a:defRPr/>
            </a:pPr>
            <a:r>
              <a:rPr lang="ru-RU"/>
              <a:t>75</a:t>
            </a:r>
            <a:r>
              <a:rPr lang="en-US"/>
              <a:t>%</a:t>
            </a:r>
            <a:endParaRPr lang="ru-RU"/>
          </a:p>
        </p:txBody>
      </p:sp>
      <p:sp>
        <p:nvSpPr>
          <p:cNvPr id="18" name="Уровень текста 1…"/>
          <p:cNvSpPr txBox="1">
            <a:spLocks noGrp="1"/>
          </p:cNvSpPr>
          <p:nvPr>
            <p:ph type="body" sz="half" idx="13" hasCustomPrompt="1"/>
          </p:nvPr>
        </p:nvSpPr>
        <p:spPr bwMode="auto">
          <a:xfrm>
            <a:off x="15990848" y="3462318"/>
            <a:ext cx="6181600" cy="1750592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182875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Pct val="123000"/>
              <a:buFontTx/>
              <a:buNone/>
              <a:defRPr sz="15000" b="0" i="0">
                <a:solidFill>
                  <a:schemeClr val="bg1"/>
                </a:solidFill>
                <a:latin typeface="TT Norms Pro"/>
              </a:defRPr>
            </a:lvl1pPr>
            <a:lvl2pPr marL="457200" indent="0">
              <a:buNone/>
              <a:defRPr sz="1800" b="0" i="0">
                <a:solidFill>
                  <a:schemeClr val="bg1"/>
                </a:solidFill>
                <a:latin typeface="Montserrat"/>
              </a:defRPr>
            </a:lvl2pPr>
            <a:lvl3pPr marL="914400" indent="0">
              <a:buNone/>
              <a:defRPr sz="1800" b="0" i="0">
                <a:solidFill>
                  <a:schemeClr val="bg1"/>
                </a:solidFill>
                <a:latin typeface="Montserrat"/>
              </a:defRPr>
            </a:lvl3pPr>
            <a:lvl4pPr marL="1371600" indent="0">
              <a:buNone/>
              <a:defRPr sz="1800" b="0" i="0">
                <a:solidFill>
                  <a:schemeClr val="bg1"/>
                </a:solidFill>
                <a:latin typeface="Montserrat"/>
              </a:defRPr>
            </a:lvl4pPr>
            <a:lvl5pPr marL="1828800" indent="0">
              <a:buNone/>
              <a:defRPr sz="1800" b="0" i="0">
                <a:solidFill>
                  <a:schemeClr val="bg1"/>
                </a:solidFill>
                <a:latin typeface="Montserrat"/>
              </a:defRPr>
            </a:lvl5pPr>
          </a:lstStyle>
          <a:p>
            <a:pPr>
              <a:defRPr/>
            </a:pPr>
            <a:r>
              <a:rPr lang="en-US"/>
              <a:t>9 450</a:t>
            </a:r>
            <a:endParaRPr lang="ru-RU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0_Цитата">
    <p:bg>
      <p:bgPr>
        <a:solidFill>
          <a:srgbClr val="003AE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296056" y="12161666"/>
            <a:ext cx="3361020" cy="704278"/>
          </a:xfrm>
          <a:prstGeom prst="rect">
            <a:avLst/>
          </a:prstGeom>
        </p:spPr>
      </p:pic>
      <p:sp>
        <p:nvSpPr>
          <p:cNvPr id="10" name="Заголовок слайда"/>
          <p:cNvSpPr txBox="1">
            <a:spLocks noGrp="1"/>
          </p:cNvSpPr>
          <p:nvPr>
            <p:ph type="title" hasCustomPrompt="1"/>
          </p:nvPr>
        </p:nvSpPr>
        <p:spPr bwMode="auto">
          <a:xfrm>
            <a:off x="1296054" y="863768"/>
            <a:ext cx="10910136" cy="124148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800" b="0" i="0">
                <a:solidFill>
                  <a:schemeClr val="bg1"/>
                </a:solidFill>
                <a:latin typeface="TT Norms Pro Medium"/>
              </a:defRPr>
            </a:lvl1pPr>
          </a:lstStyle>
          <a:p>
            <a:pPr>
              <a:defRPr/>
            </a:pPr>
            <a:r>
              <a:rPr lang="ru-RU"/>
              <a:t>Слайд с цитатой</a:t>
            </a:r>
            <a:endParaRPr/>
          </a:p>
        </p:txBody>
      </p:sp>
      <p:sp>
        <p:nvSpPr>
          <p:cNvPr id="9" name="Уровень текста 1…"/>
          <p:cNvSpPr txBox="1">
            <a:spLocks noGrp="1"/>
          </p:cNvSpPr>
          <p:nvPr>
            <p:ph type="body" sz="half" idx="1" hasCustomPrompt="1"/>
          </p:nvPr>
        </p:nvSpPr>
        <p:spPr bwMode="auto">
          <a:xfrm>
            <a:off x="7849754" y="3992175"/>
            <a:ext cx="11905540" cy="4769054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1828754">
              <a:lnSpc>
                <a:spcPct val="150000"/>
              </a:lnSpc>
              <a:spcBef>
                <a:spcPts val="3376"/>
              </a:spcBef>
              <a:spcAft>
                <a:spcPts val="0"/>
              </a:spcAft>
              <a:buClrTx/>
              <a:buSzPct val="123000"/>
              <a:buFontTx/>
              <a:buNone/>
              <a:defRPr sz="2400" b="0" i="0">
                <a:solidFill>
                  <a:schemeClr val="bg1"/>
                </a:solidFill>
                <a:latin typeface="TT Norms Pro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  <a:latin typeface="Montserrat"/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  <a:latin typeface="Montserrat"/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  <a:latin typeface="Montserrat"/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  <a:latin typeface="Montserrat"/>
              </a:defRPr>
            </a:lvl5pPr>
          </a:lstStyle>
          <a:p>
            <a:pPr>
              <a:defRPr/>
            </a:pPr>
            <a:r>
              <a:rPr lang="ru-RU"/>
              <a:t>Змейка Рубика — головоломка, придуманная Эрнё Рубиком, представляющая собой 24 шарнирно соединённые между собой призмы в прямоугольном сечении. Задача состоит в сборке различного рода геометрических фигур, животных и прочих ассоциативных вещей. Очень хорошо развивает пространственное мышление. Из простого конструктора можно собрать огромное число разнообразных фигур, подобно тому, как в </a:t>
            </a:r>
            <a:r>
              <a:rPr lang="en"/>
              <a:t>PIX Robotics </a:t>
            </a:r>
            <a:r>
              <a:rPr lang="ru-RU"/>
              <a:t>пользователь собирает своего робота.</a:t>
            </a:r>
            <a:endParaRPr/>
          </a:p>
        </p:txBody>
      </p:sp>
      <p:sp>
        <p:nvSpPr>
          <p:cNvPr id="11" name="Уровень текста 1…"/>
          <p:cNvSpPr txBox="1">
            <a:spLocks noGrp="1"/>
          </p:cNvSpPr>
          <p:nvPr>
            <p:ph type="body" sz="half" idx="10" hasCustomPrompt="1"/>
          </p:nvPr>
        </p:nvSpPr>
        <p:spPr bwMode="auto">
          <a:xfrm>
            <a:off x="7857516" y="9611164"/>
            <a:ext cx="4212816" cy="199959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182875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3000"/>
              <a:buFontTx/>
              <a:buNone/>
              <a:defRPr sz="3000" b="0" i="0">
                <a:solidFill>
                  <a:schemeClr val="bg1"/>
                </a:solidFill>
                <a:latin typeface="TT Norms Pro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  <a:latin typeface="Montserrat"/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  <a:latin typeface="Montserrat"/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  <a:latin typeface="Montserrat"/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  <a:latin typeface="Montserrat"/>
              </a:defRPr>
            </a:lvl5pPr>
          </a:lstStyle>
          <a:p>
            <a:pPr>
              <a:defRPr/>
            </a:pPr>
            <a:r>
              <a:rPr lang="ru-RU"/>
              <a:t>Автор и должность в две строки</a:t>
            </a:r>
            <a:endParaRPr/>
          </a:p>
        </p:txBody>
      </p:sp>
      <p:pic>
        <p:nvPicPr>
          <p:cNvPr id="12" name="Изображение" descr="Изображение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4262053" y="4043154"/>
            <a:ext cx="2971546" cy="14857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1_Контакты 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Заголовок слайда"/>
          <p:cNvSpPr txBox="1">
            <a:spLocks noGrp="1"/>
          </p:cNvSpPr>
          <p:nvPr>
            <p:ph type="title" hasCustomPrompt="1"/>
          </p:nvPr>
        </p:nvSpPr>
        <p:spPr bwMode="auto">
          <a:xfrm>
            <a:off x="958612" y="4159491"/>
            <a:ext cx="10333164" cy="2278634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>
              <a:defRPr sz="7200" b="1" i="0">
                <a:solidFill>
                  <a:schemeClr val="bg1"/>
                </a:solidFill>
                <a:latin typeface="TT Norms Pro"/>
              </a:defRPr>
            </a:lvl1pPr>
          </a:lstStyle>
          <a:p>
            <a:pPr>
              <a:defRPr/>
            </a:pPr>
            <a:r>
              <a:rPr lang="en-US"/>
              <a:t>PIX Robotics </a:t>
            </a:r>
            <a:r>
              <a:rPr lang="ru-RU"/>
              <a:t>делает умнее людей</a:t>
            </a:r>
            <a:endParaRPr/>
          </a:p>
        </p:txBody>
      </p:sp>
      <p:sp>
        <p:nvSpPr>
          <p:cNvPr id="7" name="Уровень текста 1…"/>
          <p:cNvSpPr txBox="1">
            <a:spLocks noGrp="1"/>
          </p:cNvSpPr>
          <p:nvPr>
            <p:ph type="body" sz="half" idx="13" hasCustomPrompt="1"/>
          </p:nvPr>
        </p:nvSpPr>
        <p:spPr bwMode="auto">
          <a:xfrm>
            <a:off x="17722510" y="8845980"/>
            <a:ext cx="3984216" cy="571624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182875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3000"/>
              <a:buFontTx/>
              <a:buNone/>
              <a:defRPr sz="3000" b="0" i="0">
                <a:solidFill>
                  <a:schemeClr val="bg1"/>
                </a:solidFill>
                <a:latin typeface="TT Norms Pro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  <a:latin typeface="Montserrat"/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  <a:latin typeface="Montserrat"/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  <a:latin typeface="Montserrat"/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  <a:latin typeface="Montserrat"/>
              </a:defRPr>
            </a:lvl5pPr>
          </a:lstStyle>
          <a:p>
            <a:pPr>
              <a:defRPr/>
            </a:pPr>
            <a:r>
              <a:rPr lang="ru-RU"/>
              <a:t>ФИО</a:t>
            </a:r>
            <a:endParaRPr/>
          </a:p>
        </p:txBody>
      </p:sp>
      <p:sp>
        <p:nvSpPr>
          <p:cNvPr id="8" name="Уровень текста 1…"/>
          <p:cNvSpPr txBox="1">
            <a:spLocks noGrp="1"/>
          </p:cNvSpPr>
          <p:nvPr>
            <p:ph type="body" sz="half" idx="14" hasCustomPrompt="1"/>
          </p:nvPr>
        </p:nvSpPr>
        <p:spPr bwMode="auto">
          <a:xfrm>
            <a:off x="17758604" y="10508310"/>
            <a:ext cx="3984216" cy="571624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182875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3000"/>
              <a:buFontTx/>
              <a:buNone/>
              <a:defRPr sz="2800" b="0" i="0">
                <a:solidFill>
                  <a:schemeClr val="bg1"/>
                </a:solidFill>
                <a:latin typeface="TT Norms Pro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  <a:latin typeface="Montserrat"/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  <a:latin typeface="Montserrat"/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  <a:latin typeface="Montserrat"/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  <a:latin typeface="Montserrat"/>
              </a:defRPr>
            </a:lvl5pPr>
          </a:lstStyle>
          <a:p>
            <a:pPr>
              <a:defRPr/>
            </a:pPr>
            <a:r>
              <a:rPr lang="ru-RU"/>
              <a:t>+7 926 680 77 32</a:t>
            </a:r>
            <a:endParaRPr/>
          </a:p>
        </p:txBody>
      </p:sp>
      <p:sp>
        <p:nvSpPr>
          <p:cNvPr id="9" name="Уровень текста 1…"/>
          <p:cNvSpPr txBox="1">
            <a:spLocks noGrp="1"/>
          </p:cNvSpPr>
          <p:nvPr>
            <p:ph type="body" sz="half" idx="15" hasCustomPrompt="1"/>
          </p:nvPr>
        </p:nvSpPr>
        <p:spPr bwMode="auto">
          <a:xfrm>
            <a:off x="17740556" y="11022527"/>
            <a:ext cx="3984216" cy="517482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182875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3000"/>
              <a:buFontTx/>
              <a:buNone/>
              <a:defRPr sz="2800" b="0" i="0" u="sng">
                <a:solidFill>
                  <a:schemeClr val="bg1"/>
                </a:solidFill>
                <a:latin typeface="TT Norms Pro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  <a:latin typeface="Montserrat"/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  <a:latin typeface="Montserrat"/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  <a:latin typeface="Montserrat"/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  <a:latin typeface="Montserrat"/>
              </a:defRPr>
            </a:lvl5pPr>
          </a:lstStyle>
          <a:p>
            <a:pPr>
              <a:defRPr/>
            </a:pPr>
            <a:r>
              <a:rPr lang="en-US"/>
              <a:t>name@pixrpa.ru</a:t>
            </a:r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263312" y="1255396"/>
            <a:ext cx="5408160" cy="1133240"/>
          </a:xfrm>
          <a:prstGeom prst="rect">
            <a:avLst/>
          </a:prstGeom>
        </p:spPr>
      </p:pic>
      <p:sp>
        <p:nvSpPr>
          <p:cNvPr id="14" name="660384004_1290x1720.jpg"/>
          <p:cNvSpPr>
            <a:spLocks noGrp="1"/>
          </p:cNvSpPr>
          <p:nvPr>
            <p:ph type="pic" idx="22" hasCustomPrompt="1"/>
          </p:nvPr>
        </p:nvSpPr>
        <p:spPr bwMode="auto">
          <a:xfrm>
            <a:off x="14662815" y="8655543"/>
            <a:ext cx="2625726" cy="2625726"/>
          </a:xfrm>
          <a:prstGeom prst="ellipse">
            <a:avLst/>
          </a:prstGeom>
          <a:ln>
            <a:noFill/>
          </a:ln>
        </p:spPr>
        <p:txBody>
          <a:bodyPr lIns="91439" tIns="45719" rIns="91439" bIns="45719" anchor="ctr">
            <a:noAutofit/>
          </a:bodyPr>
          <a:lstStyle>
            <a:lvl1pPr marL="0" indent="0" algn="ctr">
              <a:buNone/>
              <a:defRPr sz="2100" b="0" i="0">
                <a:solidFill>
                  <a:schemeClr val="bg1"/>
                </a:solidFill>
                <a:latin typeface="TT Norms Pro"/>
              </a:defRPr>
            </a:lvl1pPr>
          </a:lstStyle>
          <a:p>
            <a:pPr>
              <a:defRPr/>
            </a:pPr>
            <a:r>
              <a:rPr lang="ru-RU"/>
              <a:t>Место для фото</a:t>
            </a:r>
            <a:endParaRPr/>
          </a:p>
        </p:txBody>
      </p:sp>
      <p:sp>
        <p:nvSpPr>
          <p:cNvPr id="15" name="Уровень текста 1…"/>
          <p:cNvSpPr txBox="1">
            <a:spLocks noGrp="1"/>
          </p:cNvSpPr>
          <p:nvPr>
            <p:ph type="body" sz="half" idx="23" hasCustomPrompt="1"/>
          </p:nvPr>
        </p:nvSpPr>
        <p:spPr bwMode="auto">
          <a:xfrm>
            <a:off x="17722510" y="9508252"/>
            <a:ext cx="3984216" cy="571624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182875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3000"/>
              <a:buFontTx/>
              <a:buNone/>
              <a:defRPr sz="2200" b="0" i="0">
                <a:solidFill>
                  <a:schemeClr val="bg1"/>
                </a:solidFill>
                <a:latin typeface="TT Norms Pro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  <a:latin typeface="Montserrat"/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  <a:latin typeface="Montserrat"/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  <a:latin typeface="Montserrat"/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  <a:latin typeface="Montserrat"/>
              </a:defRPr>
            </a:lvl5pPr>
          </a:lstStyle>
          <a:p>
            <a:pPr>
              <a:defRPr/>
            </a:pPr>
            <a:r>
              <a:rPr lang="ru-RU"/>
              <a:t>Должность </a:t>
            </a:r>
            <a:endParaRPr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userDrawn="1">
  <p:cSld name="Тема презентации">
    <p:bg>
      <p:bgPr>
        <a:solidFill>
          <a:srgbClr val="0039E6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" name="Автор и дата"/>
          <p:cNvSpPr txBox="1">
            <a:spLocks noGrp="1"/>
          </p:cNvSpPr>
          <p:nvPr>
            <p:ph type="body" sz="quarter" idx="21" hasCustomPrompt="1"/>
          </p:nvPr>
        </p:nvSpPr>
        <p:spPr bwMode="auto">
          <a:xfrm>
            <a:off x="1211662" y="11853180"/>
            <a:ext cx="21971004" cy="636980"/>
          </a:xfrm>
          <a:prstGeom prst="rect">
            <a:avLst/>
          </a:prstGeom>
        </p:spPr>
        <p:txBody>
          <a:bodyPr lIns="45719" tIns="45719" rIns="45719" bIns="45719">
            <a:noAutofit/>
          </a:bodyPr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4200" b="0" i="0">
                <a:solidFill>
                  <a:schemeClr val="bg1"/>
                </a:solidFill>
                <a:latin typeface="TT Norms Pro"/>
              </a:defRPr>
            </a:lvl1pPr>
          </a:lstStyle>
          <a:p>
            <a:pPr>
              <a:defRPr/>
            </a:pPr>
            <a:r>
              <a:t>Автор и дата</a:t>
            </a:r>
          </a:p>
        </p:txBody>
      </p:sp>
      <p:sp>
        <p:nvSpPr>
          <p:cNvPr id="12" name="Заголовок презентации"/>
          <p:cNvSpPr txBox="1">
            <a:spLocks noGrp="1"/>
          </p:cNvSpPr>
          <p:nvPr>
            <p:ph type="title" hasCustomPrompt="1"/>
          </p:nvPr>
        </p:nvSpPr>
        <p:spPr bwMode="auto">
          <a:xfrm>
            <a:off x="1232513" y="3360255"/>
            <a:ext cx="15302130" cy="3862938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9600" b="0" i="0" spc="-230">
                <a:solidFill>
                  <a:schemeClr val="bg1"/>
                </a:solidFill>
                <a:latin typeface="TT Norms Pro Medium"/>
              </a:defRPr>
            </a:lvl1pPr>
          </a:lstStyle>
          <a:p>
            <a:pPr>
              <a:defRPr/>
            </a:pPr>
            <a:r>
              <a:rPr lang="ru-RU"/>
              <a:t>Тема презентации, написанная в три строки</a:t>
            </a:r>
            <a:endParaRPr/>
          </a:p>
        </p:txBody>
      </p:sp>
      <p:sp>
        <p:nvSpPr>
          <p:cNvPr id="13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 bwMode="auto">
          <a:xfrm>
            <a:off x="1211662" y="7845500"/>
            <a:ext cx="21971004" cy="132321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4200" b="0" i="0">
                <a:solidFill>
                  <a:schemeClr val="bg1"/>
                </a:solidFill>
                <a:latin typeface="TT Norms Pro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4200" b="0" i="0">
                <a:solidFill>
                  <a:schemeClr val="bg1"/>
                </a:solidFill>
                <a:latin typeface="TT Norms Pro"/>
              </a:defRPr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4200" b="0" i="0">
                <a:solidFill>
                  <a:schemeClr val="bg1"/>
                </a:solidFill>
                <a:latin typeface="TT Norms Pro"/>
              </a:defRPr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4200" b="0" i="0">
                <a:solidFill>
                  <a:schemeClr val="bg1"/>
                </a:solidFill>
                <a:latin typeface="TT Norms Pro"/>
              </a:defRPr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4200" b="0" i="0">
                <a:solidFill>
                  <a:schemeClr val="bg1"/>
                </a:solidFill>
                <a:latin typeface="TT Norms Pro"/>
              </a:defRPr>
            </a:lvl5pPr>
          </a:lstStyle>
          <a:p>
            <a:pPr>
              <a:defRPr/>
            </a:pPr>
            <a:r>
              <a:t>Подзаголовок </a:t>
            </a:r>
            <a:r>
              <a:rPr lang="ru-RU"/>
              <a:t>в одну строку</a:t>
            </a:r>
            <a:endParaRPr/>
          </a:p>
          <a:p>
            <a:pPr lvl="1">
              <a:defRPr/>
            </a:pPr>
            <a:endParaRPr/>
          </a:p>
          <a:p>
            <a:pPr lvl="2">
              <a:defRPr/>
            </a:pPr>
            <a:endParaRPr/>
          </a:p>
          <a:p>
            <a:pPr lvl="3">
              <a:defRPr/>
            </a:pPr>
            <a:endParaRPr/>
          </a:p>
          <a:p>
            <a:pPr lvl="4">
              <a:defRPr/>
            </a:pPr>
            <a:endParaRPr/>
          </a:p>
        </p:txBody>
      </p:sp>
      <p:pic>
        <p:nvPicPr>
          <p:cNvPr id="4" name="Изображение" descr="Изображение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11897665" y="4591407"/>
            <a:ext cx="12486338" cy="9124594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Изображение" descr="Изображение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1268235" y="1110832"/>
            <a:ext cx="6703818" cy="10388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Заголовок и текст в две колонки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Контакты">
    <p:bg>
      <p:bgPr>
        <a:solidFill>
          <a:srgbClr val="0039E6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Треугольник"/>
          <p:cNvSpPr/>
          <p:nvPr userDrawn="1"/>
        </p:nvSpPr>
        <p:spPr bwMode="auto">
          <a:xfrm>
            <a:off x="0" y="0"/>
            <a:ext cx="24384000" cy="13716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marL="0" marR="0" lvl="0" indent="0" algn="l" defTabSz="825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</a:defRPr>
            </a:pPr>
            <a:endParaRPr sz="3200" b="0" i="0" u="none" strike="noStrike" cap="none" spc="0">
              <a:ln>
                <a:noFill/>
              </a:ln>
              <a:solidFill>
                <a:srgbClr val="FFFFFF"/>
              </a:solidFill>
              <a:latin typeface="Helvetica Neue Medium"/>
            </a:endParaRPr>
          </a:p>
        </p:txBody>
      </p:sp>
      <p:sp>
        <p:nvSpPr>
          <p:cNvPr id="63" name="Заголовок слайда"/>
          <p:cNvSpPr txBox="1">
            <a:spLocks noGrp="1"/>
          </p:cNvSpPr>
          <p:nvPr>
            <p:ph type="title" hasCustomPrompt="1"/>
          </p:nvPr>
        </p:nvSpPr>
        <p:spPr bwMode="auto">
          <a:xfrm>
            <a:off x="1278146" y="3419472"/>
            <a:ext cx="9574336" cy="3799476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>
              <a:defRPr sz="9600" b="0" i="0">
                <a:solidFill>
                  <a:schemeClr val="bg1"/>
                </a:solidFill>
                <a:latin typeface="TT Norms Pro"/>
              </a:defRPr>
            </a:lvl1pPr>
          </a:lstStyle>
          <a:p>
            <a:pPr>
              <a:defRPr/>
            </a:pPr>
            <a:r>
              <a:rPr lang="en-US"/>
              <a:t>PIX Robotics </a:t>
            </a:r>
            <a:r>
              <a:rPr lang="ru-RU"/>
              <a:t>делает умнее людей</a:t>
            </a:r>
            <a:endParaRPr/>
          </a:p>
        </p:txBody>
      </p:sp>
      <p:sp>
        <p:nvSpPr>
          <p:cNvPr id="5" name="Уровень текста 1…"/>
          <p:cNvSpPr txBox="1">
            <a:spLocks noGrp="1"/>
          </p:cNvSpPr>
          <p:nvPr>
            <p:ph type="body" sz="half" idx="10" hasCustomPrompt="1"/>
          </p:nvPr>
        </p:nvSpPr>
        <p:spPr bwMode="auto">
          <a:xfrm>
            <a:off x="14259082" y="8694657"/>
            <a:ext cx="5617088" cy="1524330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24383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3000"/>
              <a:buFontTx/>
              <a:buNone/>
              <a:defRPr sz="4000" b="0" i="0">
                <a:solidFill>
                  <a:srgbClr val="000000"/>
                </a:solidFill>
                <a:latin typeface="TT Norms Pro"/>
              </a:defRPr>
            </a:lvl1pPr>
            <a:lvl2pPr marL="609600" indent="0">
              <a:buNone/>
              <a:defRPr sz="2400">
                <a:solidFill>
                  <a:schemeClr val="bg1"/>
                </a:solidFill>
                <a:latin typeface="Montserrat"/>
              </a:defRPr>
            </a:lvl2pPr>
            <a:lvl3pPr marL="1219200" indent="0">
              <a:buNone/>
              <a:defRPr sz="2400">
                <a:solidFill>
                  <a:schemeClr val="bg1"/>
                </a:solidFill>
                <a:latin typeface="Montserrat"/>
              </a:defRPr>
            </a:lvl3pPr>
            <a:lvl4pPr marL="1828800" indent="0">
              <a:buNone/>
              <a:defRPr sz="2400">
                <a:solidFill>
                  <a:schemeClr val="bg1"/>
                </a:solidFill>
                <a:latin typeface="Montserrat"/>
              </a:defRPr>
            </a:lvl4pPr>
            <a:lvl5pPr marL="2438400" indent="0">
              <a:buNone/>
              <a:defRPr sz="2400">
                <a:solidFill>
                  <a:schemeClr val="bg1"/>
                </a:solidFill>
                <a:latin typeface="Montserrat"/>
              </a:defRPr>
            </a:lvl5pPr>
          </a:lstStyle>
          <a:p>
            <a:pPr>
              <a:defRPr/>
            </a:pPr>
            <a:r>
              <a:rPr lang="ru-RU"/>
              <a:t>Автор и должность в две строки</a:t>
            </a:r>
            <a:endParaRPr/>
          </a:p>
        </p:txBody>
      </p:sp>
      <p:sp>
        <p:nvSpPr>
          <p:cNvPr id="8" name="Уровень текста 1…"/>
          <p:cNvSpPr txBox="1">
            <a:spLocks noGrp="1"/>
          </p:cNvSpPr>
          <p:nvPr>
            <p:ph type="body" sz="half" idx="11" hasCustomPrompt="1"/>
          </p:nvPr>
        </p:nvSpPr>
        <p:spPr bwMode="auto">
          <a:xfrm>
            <a:off x="14307208" y="11477699"/>
            <a:ext cx="5312288" cy="762166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24383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3000"/>
              <a:buFontTx/>
              <a:buNone/>
              <a:defRPr sz="4000" b="0" i="0">
                <a:solidFill>
                  <a:srgbClr val="000000"/>
                </a:solidFill>
                <a:latin typeface="TT Norms Pro"/>
              </a:defRPr>
            </a:lvl1pPr>
            <a:lvl2pPr marL="609600" indent="0">
              <a:buNone/>
              <a:defRPr sz="2400">
                <a:solidFill>
                  <a:schemeClr val="bg1"/>
                </a:solidFill>
                <a:latin typeface="Montserrat"/>
              </a:defRPr>
            </a:lvl2pPr>
            <a:lvl3pPr marL="1219200" indent="0">
              <a:buNone/>
              <a:defRPr sz="2400">
                <a:solidFill>
                  <a:schemeClr val="bg1"/>
                </a:solidFill>
                <a:latin typeface="Montserrat"/>
              </a:defRPr>
            </a:lvl3pPr>
            <a:lvl4pPr marL="1828800" indent="0">
              <a:buNone/>
              <a:defRPr sz="2400">
                <a:solidFill>
                  <a:schemeClr val="bg1"/>
                </a:solidFill>
                <a:latin typeface="Montserrat"/>
              </a:defRPr>
            </a:lvl4pPr>
            <a:lvl5pPr marL="2438400" indent="0">
              <a:buNone/>
              <a:defRPr sz="2400">
                <a:solidFill>
                  <a:schemeClr val="bg1"/>
                </a:solidFill>
                <a:latin typeface="Montserrat"/>
              </a:defRPr>
            </a:lvl5pPr>
          </a:lstStyle>
          <a:p>
            <a:pPr>
              <a:defRPr/>
            </a:pPr>
            <a:r>
              <a:rPr lang="ru-RU"/>
              <a:t>+7 926 680 77 32</a:t>
            </a:r>
            <a:endParaRPr/>
          </a:p>
        </p:txBody>
      </p:sp>
      <p:sp>
        <p:nvSpPr>
          <p:cNvPr id="9" name="Уровень текста 1…"/>
          <p:cNvSpPr txBox="1">
            <a:spLocks noGrp="1"/>
          </p:cNvSpPr>
          <p:nvPr>
            <p:ph type="body" sz="half" idx="12" hasCustomPrompt="1"/>
          </p:nvPr>
        </p:nvSpPr>
        <p:spPr bwMode="auto">
          <a:xfrm>
            <a:off x="14283146" y="12163318"/>
            <a:ext cx="5312288" cy="689976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24383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3000"/>
              <a:buFontTx/>
              <a:buNone/>
              <a:defRPr sz="4000" b="0" i="0" u="sng">
                <a:solidFill>
                  <a:srgbClr val="0039E6"/>
                </a:solidFill>
                <a:latin typeface="TT Norms Pro"/>
              </a:defRPr>
            </a:lvl1pPr>
            <a:lvl2pPr marL="609600" indent="0">
              <a:buNone/>
              <a:defRPr sz="2400">
                <a:solidFill>
                  <a:schemeClr val="bg1"/>
                </a:solidFill>
                <a:latin typeface="Montserrat"/>
              </a:defRPr>
            </a:lvl2pPr>
            <a:lvl3pPr marL="1219200" indent="0">
              <a:buNone/>
              <a:defRPr sz="2400">
                <a:solidFill>
                  <a:schemeClr val="bg1"/>
                </a:solidFill>
                <a:latin typeface="Montserrat"/>
              </a:defRPr>
            </a:lvl3pPr>
            <a:lvl4pPr marL="1828800" indent="0">
              <a:buNone/>
              <a:defRPr sz="2400">
                <a:solidFill>
                  <a:schemeClr val="bg1"/>
                </a:solidFill>
                <a:latin typeface="Montserrat"/>
              </a:defRPr>
            </a:lvl4pPr>
            <a:lvl5pPr marL="2438400" indent="0">
              <a:buNone/>
              <a:defRPr sz="2400">
                <a:solidFill>
                  <a:schemeClr val="bg1"/>
                </a:solidFill>
                <a:latin typeface="Montserrat"/>
              </a:defRPr>
            </a:lvl5pPr>
          </a:lstStyle>
          <a:p>
            <a:pPr>
              <a:defRPr/>
            </a:pPr>
            <a:r>
              <a:rPr lang="en-US"/>
              <a:t>name@pixrpa.ru</a:t>
            </a:r>
            <a:endParaRPr lang="ru-RU"/>
          </a:p>
        </p:txBody>
      </p:sp>
      <p:pic>
        <p:nvPicPr>
          <p:cNvPr id="10" name="Изображение" descr="Изображение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1268235" y="1110832"/>
            <a:ext cx="6703818" cy="10388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 defTabSz="1828800">
              <a:defRPr/>
            </a:pPr>
            <a:fld id="{41182D85-A3D6-497B-8FEC-1C82D7337A90}" type="datetimeFigureOut">
              <a:rPr lang="ru-RU" sz="2400">
                <a:solidFill>
                  <a:prstClr val="black">
                    <a:tint val="75000"/>
                  </a:prstClr>
                </a:solidFill>
                <a:latin typeface="Calibri"/>
              </a:rPr>
              <a:t>18.05.2025</a:t>
            </a:fld>
            <a:endParaRPr lang="ru-RU" sz="240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 algn="ctr" defTabSz="1828800">
              <a:defRPr/>
            </a:pPr>
            <a:endParaRPr lang="ru-RU" sz="240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 algn="r" defTabSz="1828800">
              <a:defRPr/>
            </a:pPr>
            <a:fld id="{8C40E386-96EB-44A4-8D3A-25434CCD1477}" type="slidenum">
              <a:rPr lang="ru-RU" sz="2400">
                <a:solidFill>
                  <a:prstClr val="black">
                    <a:tint val="75000"/>
                  </a:prstClr>
                </a:solidFill>
                <a:latin typeface="Calibri"/>
              </a:rPr>
              <a:t>‹#›</a:t>
            </a:fld>
            <a:endParaRPr lang="ru-RU" sz="240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Кейс без схемы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4" name="Текст 49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15770610" y="2898590"/>
            <a:ext cx="7394192" cy="5832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accent1"/>
                </a:solidFill>
                <a:latin typeface="+mj-lt"/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>
              <a:defRPr/>
            </a:pPr>
            <a:r>
              <a:rPr lang="ru-RU"/>
              <a:t>Подзаголовок </a:t>
            </a:r>
            <a:r>
              <a:rPr lang="en-US"/>
              <a:t>TT Norms Pro Medium</a:t>
            </a:r>
            <a:endParaRPr lang="ru-RU"/>
          </a:p>
        </p:txBody>
      </p:sp>
      <p:sp>
        <p:nvSpPr>
          <p:cNvPr id="4" name="Заголовок 5"/>
          <p:cNvSpPr>
            <a:spLocks noGrp="1"/>
          </p:cNvSpPr>
          <p:nvPr>
            <p:ph type="title" hasCustomPrompt="1"/>
          </p:nvPr>
        </p:nvSpPr>
        <p:spPr bwMode="auto">
          <a:xfrm>
            <a:off x="1307743" y="1057173"/>
            <a:ext cx="15813386" cy="164551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8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ru-RU">
                <a:solidFill>
                  <a:schemeClr val="tx2"/>
                </a:solidFill>
              </a:rPr>
              <a:t>Заголовок кейса шрифтом </a:t>
            </a:r>
            <a:r>
              <a:rPr lang="en-US">
                <a:solidFill>
                  <a:schemeClr val="tx2"/>
                </a:solidFill>
              </a:rPr>
              <a:t>TT Norms PRO Medium</a:t>
            </a:r>
            <a:endParaRPr lang="ru-RU">
              <a:solidFill>
                <a:schemeClr val="tx2"/>
              </a:solidFill>
            </a:endParaRPr>
          </a:p>
        </p:txBody>
      </p:sp>
      <p:sp>
        <p:nvSpPr>
          <p:cNvPr id="9" name="Прямоугольник 8"/>
          <p:cNvSpPr/>
          <p:nvPr userDrawn="1"/>
        </p:nvSpPr>
        <p:spPr bwMode="auto">
          <a:xfrm>
            <a:off x="15718245" y="5602369"/>
            <a:ext cx="4294446" cy="2198798"/>
          </a:xfrm>
          <a:prstGeom prst="rect">
            <a:avLst/>
          </a:prstGeom>
        </p:spPr>
        <p:txBody>
          <a:bodyPr>
            <a:noAutofit/>
          </a:bodyPr>
          <a:lstStyle/>
          <a:p>
            <a:pPr marL="302438" marR="0" lvl="0" indent="-302438" algn="l" defTabSz="1697066">
              <a:lnSpc>
                <a:spcPct val="120000"/>
              </a:lnSpc>
              <a:spcBef>
                <a:spcPts val="1058"/>
              </a:spcBef>
              <a:spcAft>
                <a:spcPts val="0"/>
              </a:spcAft>
              <a:buClr>
                <a:srgbClr val="0038FF"/>
              </a:buClr>
              <a:buSzPct val="100000"/>
              <a:buFont typeface="Arial"/>
              <a:buChar char="•"/>
              <a:defRPr/>
            </a:pPr>
            <a:endParaRPr lang="ru-RU" sz="1750" b="0" i="0" u="none" strike="noStrike" cap="none" spc="0">
              <a:ln>
                <a:noFill/>
              </a:ln>
              <a:solidFill>
                <a:srgbClr val="000000"/>
              </a:solidFill>
              <a:latin typeface="TT Norms Pro"/>
            </a:endParaRPr>
          </a:p>
        </p:txBody>
      </p:sp>
      <p:pic>
        <p:nvPicPr>
          <p:cNvPr id="48" name="Рисунок 4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/>
        </p:blipFill>
        <p:spPr bwMode="auto">
          <a:xfrm>
            <a:off x="1296056" y="12147957"/>
            <a:ext cx="3361020" cy="704278"/>
          </a:xfrm>
          <a:prstGeom prst="rect">
            <a:avLst/>
          </a:prstGeom>
        </p:spPr>
      </p:pic>
      <p:sp>
        <p:nvSpPr>
          <p:cNvPr id="50" name="Текст 49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1307743" y="545383"/>
            <a:ext cx="10591750" cy="3650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>
              <a:defRPr/>
            </a:pPr>
            <a:r>
              <a:rPr lang="ru-RU"/>
              <a:t>Отрасль </a:t>
            </a:r>
            <a:r>
              <a:rPr lang="en-US"/>
              <a:t>| </a:t>
            </a:r>
            <a:r>
              <a:rPr lang="ru-RU"/>
              <a:t>Функция бизнеса</a:t>
            </a:r>
            <a:endParaRPr/>
          </a:p>
        </p:txBody>
      </p:sp>
      <p:sp>
        <p:nvSpPr>
          <p:cNvPr id="51" name="Текст 49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1287761" y="2849473"/>
            <a:ext cx="10591750" cy="5832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accent1"/>
                </a:solidFill>
                <a:latin typeface="+mj-lt"/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>
              <a:defRPr/>
            </a:pPr>
            <a:r>
              <a:rPr lang="ru-RU"/>
              <a:t>Подзаголовок </a:t>
            </a:r>
            <a:r>
              <a:rPr lang="en-US"/>
              <a:t>TT Norms Pro Medium</a:t>
            </a:r>
            <a:endParaRPr lang="ru-RU"/>
          </a:p>
        </p:txBody>
      </p:sp>
      <p:sp>
        <p:nvSpPr>
          <p:cNvPr id="53" name="Текст 49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1287758" y="7459902"/>
            <a:ext cx="10591750" cy="5832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accent1"/>
                </a:solidFill>
                <a:latin typeface="+mj-lt"/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>
              <a:defRPr/>
            </a:pPr>
            <a:r>
              <a:rPr lang="ru-RU"/>
              <a:t>Подзаголовок </a:t>
            </a:r>
            <a:r>
              <a:rPr lang="en-US"/>
              <a:t>TT Norms Pro Medium</a:t>
            </a:r>
            <a:r>
              <a:rPr lang="ru-RU"/>
              <a:t>. Ниже — схема</a:t>
            </a:r>
            <a:endParaRPr/>
          </a:p>
        </p:txBody>
      </p:sp>
      <p:sp>
        <p:nvSpPr>
          <p:cNvPr id="56" name="Текст 55"/>
          <p:cNvSpPr>
            <a:spLocks noGrp="1"/>
          </p:cNvSpPr>
          <p:nvPr>
            <p:ph type="body" sz="quarter" idx="15" hasCustomPrompt="1"/>
          </p:nvPr>
        </p:nvSpPr>
        <p:spPr bwMode="auto">
          <a:xfrm>
            <a:off x="1287758" y="3468226"/>
            <a:ext cx="12623800" cy="289877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2200">
                <a:solidFill>
                  <a:schemeClr val="tx2"/>
                </a:solidFill>
              </a:defRPr>
            </a:lvl1pPr>
            <a:lvl2pPr marL="914400" indent="0">
              <a:buNone/>
              <a:defRPr sz="2200">
                <a:solidFill>
                  <a:schemeClr val="tx2"/>
                </a:solidFill>
              </a:defRPr>
            </a:lvl2pPr>
            <a:lvl3pPr marL="1828800" indent="0">
              <a:buNone/>
              <a:defRPr sz="2200">
                <a:solidFill>
                  <a:schemeClr val="tx2"/>
                </a:solidFill>
              </a:defRPr>
            </a:lvl3pPr>
            <a:lvl4pPr marL="2743200" indent="0">
              <a:buNone/>
              <a:defRPr sz="2200">
                <a:solidFill>
                  <a:schemeClr val="tx2"/>
                </a:solidFill>
              </a:defRPr>
            </a:lvl4pPr>
            <a:lvl5pPr marL="3657600" indent="0">
              <a:buNone/>
              <a:defRPr sz="2200">
                <a:solidFill>
                  <a:schemeClr val="tx2"/>
                </a:solidFill>
              </a:defRPr>
            </a:lvl5pPr>
          </a:lstStyle>
          <a:p>
            <a:pPr lvl="0">
              <a:defRPr/>
            </a:pPr>
            <a:r>
              <a:rPr lang="ru-RU"/>
              <a:t>Описание проблемы/задачи в несколько абзацев шрифтом </a:t>
            </a:r>
            <a:r>
              <a:rPr lang="en-US"/>
              <a:t>TT Norms Pro Regular</a:t>
            </a:r>
            <a:endParaRPr lang="ru-RU"/>
          </a:p>
        </p:txBody>
      </p:sp>
      <p:sp>
        <p:nvSpPr>
          <p:cNvPr id="57" name="Текст 55"/>
          <p:cNvSpPr>
            <a:spLocks noGrp="1"/>
          </p:cNvSpPr>
          <p:nvPr>
            <p:ph type="body" sz="quarter" idx="16" hasCustomPrompt="1"/>
          </p:nvPr>
        </p:nvSpPr>
        <p:spPr bwMode="auto">
          <a:xfrm>
            <a:off x="15770609" y="3630344"/>
            <a:ext cx="7394194" cy="123056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2200">
                <a:solidFill>
                  <a:schemeClr val="tx2"/>
                </a:solidFill>
              </a:defRPr>
            </a:lvl1pPr>
            <a:lvl2pPr marL="914400" indent="0">
              <a:buNone/>
              <a:defRPr sz="2200">
                <a:solidFill>
                  <a:schemeClr val="tx2"/>
                </a:solidFill>
              </a:defRPr>
            </a:lvl2pPr>
            <a:lvl3pPr marL="1828800" indent="0">
              <a:buNone/>
              <a:defRPr sz="2200">
                <a:solidFill>
                  <a:schemeClr val="tx2"/>
                </a:solidFill>
              </a:defRPr>
            </a:lvl3pPr>
            <a:lvl4pPr marL="2743200" indent="0">
              <a:buNone/>
              <a:defRPr sz="2200">
                <a:solidFill>
                  <a:schemeClr val="tx2"/>
                </a:solidFill>
              </a:defRPr>
            </a:lvl4pPr>
            <a:lvl5pPr marL="3657600" indent="0">
              <a:buNone/>
              <a:defRPr sz="2200">
                <a:solidFill>
                  <a:schemeClr val="tx2"/>
                </a:solidFill>
              </a:defRPr>
            </a:lvl5pPr>
          </a:lstStyle>
          <a:p>
            <a:pPr lvl="0">
              <a:defRPr/>
            </a:pPr>
            <a:r>
              <a:rPr lang="ru-RU"/>
              <a:t>Краткий вывод шрифтом </a:t>
            </a:r>
            <a:r>
              <a:rPr lang="en-US"/>
              <a:t>TT Norms Pro Regular</a:t>
            </a:r>
            <a:endParaRPr lang="ru-RU"/>
          </a:p>
        </p:txBody>
      </p:sp>
      <p:sp>
        <p:nvSpPr>
          <p:cNvPr id="61" name="Текст 60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15766645" y="5225430"/>
            <a:ext cx="2479674" cy="74146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  <a:lvl2pPr>
              <a:defRPr sz="3600">
                <a:latin typeface="+mj-lt"/>
              </a:defRPr>
            </a:lvl2pPr>
            <a:lvl3pPr>
              <a:defRPr sz="3600">
                <a:latin typeface="+mj-lt"/>
              </a:defRPr>
            </a:lvl3pPr>
            <a:lvl4pPr>
              <a:defRPr sz="3600">
                <a:latin typeface="+mj-lt"/>
              </a:defRPr>
            </a:lvl4pPr>
            <a:lvl5pPr>
              <a:defRPr sz="3600">
                <a:latin typeface="+mj-lt"/>
              </a:defRPr>
            </a:lvl5pPr>
          </a:lstStyle>
          <a:p>
            <a:pPr lvl="0">
              <a:defRPr/>
            </a:pPr>
            <a:r>
              <a:rPr lang="ru-RU"/>
              <a:t>10 ед.</a:t>
            </a:r>
            <a:endParaRPr/>
          </a:p>
        </p:txBody>
      </p:sp>
      <p:sp>
        <p:nvSpPr>
          <p:cNvPr id="62" name="Текст 60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20101405" y="5223796"/>
            <a:ext cx="2479674" cy="74146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>
                <a:solidFill>
                  <a:schemeClr val="accent1"/>
                </a:solidFill>
                <a:latin typeface="+mj-lt"/>
              </a:defRPr>
            </a:lvl1pPr>
            <a:lvl2pPr>
              <a:defRPr sz="3600">
                <a:latin typeface="+mj-lt"/>
              </a:defRPr>
            </a:lvl2pPr>
            <a:lvl3pPr>
              <a:defRPr sz="3600">
                <a:latin typeface="+mj-lt"/>
              </a:defRPr>
            </a:lvl3pPr>
            <a:lvl4pPr>
              <a:defRPr sz="3600">
                <a:latin typeface="+mj-lt"/>
              </a:defRPr>
            </a:lvl4pPr>
            <a:lvl5pPr>
              <a:defRPr sz="3600">
                <a:latin typeface="+mj-lt"/>
              </a:defRPr>
            </a:lvl5pPr>
          </a:lstStyle>
          <a:p>
            <a:pPr lvl="0">
              <a:defRPr/>
            </a:pPr>
            <a:r>
              <a:rPr lang="ru-RU"/>
              <a:t>5 ед.</a:t>
            </a:r>
            <a:endParaRPr/>
          </a:p>
        </p:txBody>
      </p:sp>
      <p:sp>
        <p:nvSpPr>
          <p:cNvPr id="63" name="Текст 55"/>
          <p:cNvSpPr>
            <a:spLocks noGrp="1"/>
          </p:cNvSpPr>
          <p:nvPr>
            <p:ph type="body" sz="quarter" idx="19" hasCustomPrompt="1"/>
          </p:nvPr>
        </p:nvSpPr>
        <p:spPr bwMode="auto">
          <a:xfrm>
            <a:off x="15766645" y="6004570"/>
            <a:ext cx="3447290" cy="95064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2100">
                <a:solidFill>
                  <a:schemeClr val="bg2">
                    <a:lumMod val="50000"/>
                  </a:schemeClr>
                </a:solidFill>
              </a:defRPr>
            </a:lvl1pPr>
            <a:lvl2pPr marL="914400" indent="0">
              <a:buNone/>
              <a:defRPr sz="2200">
                <a:solidFill>
                  <a:schemeClr val="tx2"/>
                </a:solidFill>
              </a:defRPr>
            </a:lvl2pPr>
            <a:lvl3pPr marL="1828800" indent="0">
              <a:buNone/>
              <a:defRPr sz="2200">
                <a:solidFill>
                  <a:schemeClr val="tx2"/>
                </a:solidFill>
              </a:defRPr>
            </a:lvl3pPr>
            <a:lvl4pPr marL="2743200" indent="0">
              <a:buNone/>
              <a:defRPr sz="2200">
                <a:solidFill>
                  <a:schemeClr val="tx2"/>
                </a:solidFill>
              </a:defRPr>
            </a:lvl4pPr>
            <a:lvl5pPr marL="3657600" indent="0">
              <a:buNone/>
              <a:defRPr sz="2200">
                <a:solidFill>
                  <a:schemeClr val="tx2"/>
                </a:solidFill>
              </a:defRPr>
            </a:lvl5pPr>
          </a:lstStyle>
          <a:p>
            <a:pPr lvl="0">
              <a:defRPr/>
            </a:pPr>
            <a:r>
              <a:rPr lang="ru-RU"/>
              <a:t>Описание показателя в две строки</a:t>
            </a:r>
            <a:endParaRPr/>
          </a:p>
        </p:txBody>
      </p:sp>
      <p:sp>
        <p:nvSpPr>
          <p:cNvPr id="64" name="Текст 55"/>
          <p:cNvSpPr>
            <a:spLocks noGrp="1"/>
          </p:cNvSpPr>
          <p:nvPr>
            <p:ph type="body" sz="quarter" idx="20" hasCustomPrompt="1"/>
          </p:nvPr>
        </p:nvSpPr>
        <p:spPr bwMode="auto">
          <a:xfrm>
            <a:off x="20101405" y="5994728"/>
            <a:ext cx="3447290" cy="95064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2100">
                <a:solidFill>
                  <a:schemeClr val="bg2">
                    <a:lumMod val="50000"/>
                  </a:schemeClr>
                </a:solidFill>
              </a:defRPr>
            </a:lvl1pPr>
            <a:lvl2pPr marL="914400" indent="0">
              <a:buNone/>
              <a:defRPr sz="2200">
                <a:solidFill>
                  <a:schemeClr val="tx2"/>
                </a:solidFill>
              </a:defRPr>
            </a:lvl2pPr>
            <a:lvl3pPr marL="1828800" indent="0">
              <a:buNone/>
              <a:defRPr sz="2200">
                <a:solidFill>
                  <a:schemeClr val="tx2"/>
                </a:solidFill>
              </a:defRPr>
            </a:lvl3pPr>
            <a:lvl4pPr marL="2743200" indent="0">
              <a:buNone/>
              <a:defRPr sz="2200">
                <a:solidFill>
                  <a:schemeClr val="tx2"/>
                </a:solidFill>
              </a:defRPr>
            </a:lvl4pPr>
            <a:lvl5pPr marL="3657600" indent="0">
              <a:buNone/>
              <a:defRPr sz="2200">
                <a:solidFill>
                  <a:schemeClr val="tx2"/>
                </a:solidFill>
              </a:defRPr>
            </a:lvl5pPr>
          </a:lstStyle>
          <a:p>
            <a:pPr lvl="0">
              <a:defRPr/>
            </a:pPr>
            <a:r>
              <a:rPr lang="ru-RU"/>
              <a:t>Описание показателя в две строки</a:t>
            </a:r>
            <a:endParaRPr/>
          </a:p>
        </p:txBody>
      </p:sp>
      <p:sp>
        <p:nvSpPr>
          <p:cNvPr id="65" name="Текст 60"/>
          <p:cNvSpPr>
            <a:spLocks noGrp="1"/>
          </p:cNvSpPr>
          <p:nvPr>
            <p:ph type="body" sz="quarter" idx="21" hasCustomPrompt="1"/>
          </p:nvPr>
        </p:nvSpPr>
        <p:spPr bwMode="auto">
          <a:xfrm>
            <a:off x="15766645" y="7461536"/>
            <a:ext cx="2479674" cy="74146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  <a:lvl2pPr>
              <a:defRPr sz="3600">
                <a:latin typeface="+mj-lt"/>
              </a:defRPr>
            </a:lvl2pPr>
            <a:lvl3pPr>
              <a:defRPr sz="3600">
                <a:latin typeface="+mj-lt"/>
              </a:defRPr>
            </a:lvl3pPr>
            <a:lvl4pPr>
              <a:defRPr sz="3600">
                <a:latin typeface="+mj-lt"/>
              </a:defRPr>
            </a:lvl4pPr>
            <a:lvl5pPr>
              <a:defRPr sz="3600">
                <a:latin typeface="+mj-lt"/>
              </a:defRPr>
            </a:lvl5pPr>
          </a:lstStyle>
          <a:p>
            <a:pPr lvl="0">
              <a:defRPr/>
            </a:pPr>
            <a:r>
              <a:rPr lang="ru-RU"/>
              <a:t>10 ед.</a:t>
            </a:r>
            <a:endParaRPr/>
          </a:p>
        </p:txBody>
      </p:sp>
      <p:sp>
        <p:nvSpPr>
          <p:cNvPr id="66" name="Текст 60"/>
          <p:cNvSpPr>
            <a:spLocks noGrp="1"/>
          </p:cNvSpPr>
          <p:nvPr>
            <p:ph type="body" sz="quarter" idx="22" hasCustomPrompt="1"/>
          </p:nvPr>
        </p:nvSpPr>
        <p:spPr bwMode="auto">
          <a:xfrm>
            <a:off x="20101405" y="7459902"/>
            <a:ext cx="2479674" cy="74146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>
                <a:solidFill>
                  <a:schemeClr val="accent1"/>
                </a:solidFill>
                <a:latin typeface="+mj-lt"/>
              </a:defRPr>
            </a:lvl1pPr>
            <a:lvl2pPr>
              <a:defRPr sz="3600">
                <a:latin typeface="+mj-lt"/>
              </a:defRPr>
            </a:lvl2pPr>
            <a:lvl3pPr>
              <a:defRPr sz="3600">
                <a:latin typeface="+mj-lt"/>
              </a:defRPr>
            </a:lvl3pPr>
            <a:lvl4pPr>
              <a:defRPr sz="3600">
                <a:latin typeface="+mj-lt"/>
              </a:defRPr>
            </a:lvl4pPr>
            <a:lvl5pPr>
              <a:defRPr sz="3600">
                <a:latin typeface="+mj-lt"/>
              </a:defRPr>
            </a:lvl5pPr>
          </a:lstStyle>
          <a:p>
            <a:pPr lvl="0">
              <a:defRPr/>
            </a:pPr>
            <a:r>
              <a:rPr lang="ru-RU"/>
              <a:t>5 ед.</a:t>
            </a:r>
            <a:endParaRPr/>
          </a:p>
        </p:txBody>
      </p:sp>
      <p:sp>
        <p:nvSpPr>
          <p:cNvPr id="67" name="Текст 55"/>
          <p:cNvSpPr>
            <a:spLocks noGrp="1"/>
          </p:cNvSpPr>
          <p:nvPr>
            <p:ph type="body" sz="quarter" idx="23" hasCustomPrompt="1"/>
          </p:nvPr>
        </p:nvSpPr>
        <p:spPr bwMode="auto">
          <a:xfrm>
            <a:off x="15766645" y="8240676"/>
            <a:ext cx="3447290" cy="95064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2100">
                <a:solidFill>
                  <a:schemeClr val="bg2">
                    <a:lumMod val="50000"/>
                  </a:schemeClr>
                </a:solidFill>
              </a:defRPr>
            </a:lvl1pPr>
            <a:lvl2pPr marL="914400" indent="0">
              <a:buNone/>
              <a:defRPr sz="2200">
                <a:solidFill>
                  <a:schemeClr val="tx2"/>
                </a:solidFill>
              </a:defRPr>
            </a:lvl2pPr>
            <a:lvl3pPr marL="1828800" indent="0">
              <a:buNone/>
              <a:defRPr sz="2200">
                <a:solidFill>
                  <a:schemeClr val="tx2"/>
                </a:solidFill>
              </a:defRPr>
            </a:lvl3pPr>
            <a:lvl4pPr marL="2743200" indent="0">
              <a:buNone/>
              <a:defRPr sz="2200">
                <a:solidFill>
                  <a:schemeClr val="tx2"/>
                </a:solidFill>
              </a:defRPr>
            </a:lvl4pPr>
            <a:lvl5pPr marL="3657600" indent="0">
              <a:buNone/>
              <a:defRPr sz="2200">
                <a:solidFill>
                  <a:schemeClr val="tx2"/>
                </a:solidFill>
              </a:defRPr>
            </a:lvl5pPr>
          </a:lstStyle>
          <a:p>
            <a:pPr lvl="0">
              <a:defRPr/>
            </a:pPr>
            <a:r>
              <a:rPr lang="ru-RU"/>
              <a:t>Описание показателя в две строки</a:t>
            </a:r>
            <a:endParaRPr/>
          </a:p>
        </p:txBody>
      </p:sp>
      <p:sp>
        <p:nvSpPr>
          <p:cNvPr id="68" name="Текст 55"/>
          <p:cNvSpPr>
            <a:spLocks noGrp="1"/>
          </p:cNvSpPr>
          <p:nvPr>
            <p:ph type="body" sz="quarter" idx="24" hasCustomPrompt="1"/>
          </p:nvPr>
        </p:nvSpPr>
        <p:spPr bwMode="auto">
          <a:xfrm>
            <a:off x="20101405" y="8230834"/>
            <a:ext cx="3447290" cy="95064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2100">
                <a:solidFill>
                  <a:schemeClr val="bg2">
                    <a:lumMod val="50000"/>
                  </a:schemeClr>
                </a:solidFill>
              </a:defRPr>
            </a:lvl1pPr>
            <a:lvl2pPr marL="914400" indent="0">
              <a:buNone/>
              <a:defRPr sz="2200">
                <a:solidFill>
                  <a:schemeClr val="tx2"/>
                </a:solidFill>
              </a:defRPr>
            </a:lvl2pPr>
            <a:lvl3pPr marL="1828800" indent="0">
              <a:buNone/>
              <a:defRPr sz="2200">
                <a:solidFill>
                  <a:schemeClr val="tx2"/>
                </a:solidFill>
              </a:defRPr>
            </a:lvl3pPr>
            <a:lvl4pPr marL="2743200" indent="0">
              <a:buNone/>
              <a:defRPr sz="2200">
                <a:solidFill>
                  <a:schemeClr val="tx2"/>
                </a:solidFill>
              </a:defRPr>
            </a:lvl4pPr>
            <a:lvl5pPr marL="3657600" indent="0">
              <a:buNone/>
              <a:defRPr sz="2200">
                <a:solidFill>
                  <a:schemeClr val="tx2"/>
                </a:solidFill>
              </a:defRPr>
            </a:lvl5pPr>
          </a:lstStyle>
          <a:p>
            <a:pPr lvl="0">
              <a:defRPr/>
            </a:pPr>
            <a:r>
              <a:rPr lang="ru-RU"/>
              <a:t>Описание показателя в две строки</a:t>
            </a:r>
            <a:endParaRPr/>
          </a:p>
        </p:txBody>
      </p:sp>
      <p:sp>
        <p:nvSpPr>
          <p:cNvPr id="69" name="Текст 60"/>
          <p:cNvSpPr>
            <a:spLocks noGrp="1"/>
          </p:cNvSpPr>
          <p:nvPr>
            <p:ph type="body" sz="quarter" idx="25" hasCustomPrompt="1"/>
          </p:nvPr>
        </p:nvSpPr>
        <p:spPr bwMode="auto">
          <a:xfrm>
            <a:off x="15766645" y="9697642"/>
            <a:ext cx="2479674" cy="74146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  <a:lvl2pPr>
              <a:defRPr sz="3600">
                <a:latin typeface="+mj-lt"/>
              </a:defRPr>
            </a:lvl2pPr>
            <a:lvl3pPr>
              <a:defRPr sz="3600">
                <a:latin typeface="+mj-lt"/>
              </a:defRPr>
            </a:lvl3pPr>
            <a:lvl4pPr>
              <a:defRPr sz="3600">
                <a:latin typeface="+mj-lt"/>
              </a:defRPr>
            </a:lvl4pPr>
            <a:lvl5pPr>
              <a:defRPr sz="3600">
                <a:latin typeface="+mj-lt"/>
              </a:defRPr>
            </a:lvl5pPr>
          </a:lstStyle>
          <a:p>
            <a:pPr lvl="0">
              <a:defRPr/>
            </a:pPr>
            <a:r>
              <a:rPr lang="ru-RU"/>
              <a:t>10 ед.</a:t>
            </a:r>
            <a:endParaRPr/>
          </a:p>
        </p:txBody>
      </p:sp>
      <p:sp>
        <p:nvSpPr>
          <p:cNvPr id="70" name="Текст 60"/>
          <p:cNvSpPr>
            <a:spLocks noGrp="1"/>
          </p:cNvSpPr>
          <p:nvPr>
            <p:ph type="body" sz="quarter" idx="26" hasCustomPrompt="1"/>
          </p:nvPr>
        </p:nvSpPr>
        <p:spPr bwMode="auto">
          <a:xfrm>
            <a:off x="20101405" y="9696008"/>
            <a:ext cx="2479674" cy="74146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>
                <a:solidFill>
                  <a:schemeClr val="accent1"/>
                </a:solidFill>
                <a:latin typeface="+mj-lt"/>
              </a:defRPr>
            </a:lvl1pPr>
            <a:lvl2pPr>
              <a:defRPr sz="3600">
                <a:latin typeface="+mj-lt"/>
              </a:defRPr>
            </a:lvl2pPr>
            <a:lvl3pPr>
              <a:defRPr sz="3600">
                <a:latin typeface="+mj-lt"/>
              </a:defRPr>
            </a:lvl3pPr>
            <a:lvl4pPr>
              <a:defRPr sz="3600">
                <a:latin typeface="+mj-lt"/>
              </a:defRPr>
            </a:lvl4pPr>
            <a:lvl5pPr>
              <a:defRPr sz="3600">
                <a:latin typeface="+mj-lt"/>
              </a:defRPr>
            </a:lvl5pPr>
          </a:lstStyle>
          <a:p>
            <a:pPr lvl="0">
              <a:defRPr/>
            </a:pPr>
            <a:r>
              <a:rPr lang="ru-RU"/>
              <a:t>5 ед.</a:t>
            </a:r>
            <a:endParaRPr/>
          </a:p>
        </p:txBody>
      </p:sp>
      <p:sp>
        <p:nvSpPr>
          <p:cNvPr id="71" name="Текст 55"/>
          <p:cNvSpPr>
            <a:spLocks noGrp="1"/>
          </p:cNvSpPr>
          <p:nvPr>
            <p:ph type="body" sz="quarter" idx="27" hasCustomPrompt="1"/>
          </p:nvPr>
        </p:nvSpPr>
        <p:spPr bwMode="auto">
          <a:xfrm>
            <a:off x="15766645" y="10476781"/>
            <a:ext cx="3447290" cy="95064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2100">
                <a:solidFill>
                  <a:schemeClr val="bg2">
                    <a:lumMod val="50000"/>
                  </a:schemeClr>
                </a:solidFill>
              </a:defRPr>
            </a:lvl1pPr>
            <a:lvl2pPr marL="914400" indent="0">
              <a:buNone/>
              <a:defRPr sz="2200">
                <a:solidFill>
                  <a:schemeClr val="tx2"/>
                </a:solidFill>
              </a:defRPr>
            </a:lvl2pPr>
            <a:lvl3pPr marL="1828800" indent="0">
              <a:buNone/>
              <a:defRPr sz="2200">
                <a:solidFill>
                  <a:schemeClr val="tx2"/>
                </a:solidFill>
              </a:defRPr>
            </a:lvl3pPr>
            <a:lvl4pPr marL="2743200" indent="0">
              <a:buNone/>
              <a:defRPr sz="2200">
                <a:solidFill>
                  <a:schemeClr val="tx2"/>
                </a:solidFill>
              </a:defRPr>
            </a:lvl4pPr>
            <a:lvl5pPr marL="3657600" indent="0">
              <a:buNone/>
              <a:defRPr sz="2200">
                <a:solidFill>
                  <a:schemeClr val="tx2"/>
                </a:solidFill>
              </a:defRPr>
            </a:lvl5pPr>
          </a:lstStyle>
          <a:p>
            <a:pPr lvl="0">
              <a:defRPr/>
            </a:pPr>
            <a:r>
              <a:rPr lang="ru-RU"/>
              <a:t>Описание показателя в две строки</a:t>
            </a:r>
            <a:endParaRPr/>
          </a:p>
        </p:txBody>
      </p:sp>
      <p:sp>
        <p:nvSpPr>
          <p:cNvPr id="72" name="Текст 55"/>
          <p:cNvSpPr>
            <a:spLocks noGrp="1"/>
          </p:cNvSpPr>
          <p:nvPr>
            <p:ph type="body" sz="quarter" idx="28" hasCustomPrompt="1"/>
          </p:nvPr>
        </p:nvSpPr>
        <p:spPr bwMode="auto">
          <a:xfrm>
            <a:off x="20101405" y="10466940"/>
            <a:ext cx="3447290" cy="95064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2100">
                <a:solidFill>
                  <a:schemeClr val="bg2">
                    <a:lumMod val="50000"/>
                  </a:schemeClr>
                </a:solidFill>
              </a:defRPr>
            </a:lvl1pPr>
            <a:lvl2pPr marL="914400" indent="0">
              <a:buNone/>
              <a:defRPr sz="2200">
                <a:solidFill>
                  <a:schemeClr val="tx2"/>
                </a:solidFill>
              </a:defRPr>
            </a:lvl2pPr>
            <a:lvl3pPr marL="1828800" indent="0">
              <a:buNone/>
              <a:defRPr sz="2200">
                <a:solidFill>
                  <a:schemeClr val="tx2"/>
                </a:solidFill>
              </a:defRPr>
            </a:lvl3pPr>
            <a:lvl4pPr marL="2743200" indent="0">
              <a:buNone/>
              <a:defRPr sz="2200">
                <a:solidFill>
                  <a:schemeClr val="tx2"/>
                </a:solidFill>
              </a:defRPr>
            </a:lvl4pPr>
            <a:lvl5pPr marL="3657600" indent="0">
              <a:buNone/>
              <a:defRPr sz="2200">
                <a:solidFill>
                  <a:schemeClr val="tx2"/>
                </a:solidFill>
              </a:defRPr>
            </a:lvl5pPr>
          </a:lstStyle>
          <a:p>
            <a:pPr lvl="0">
              <a:defRPr/>
            </a:pPr>
            <a:r>
              <a:rPr lang="ru-RU"/>
              <a:t>Описание показателя в две строки</a:t>
            </a:r>
            <a:endParaRPr/>
          </a:p>
        </p:txBody>
      </p:sp>
      <p:sp>
        <p:nvSpPr>
          <p:cNvPr id="23" name="Текст 55"/>
          <p:cNvSpPr>
            <a:spLocks noGrp="1"/>
          </p:cNvSpPr>
          <p:nvPr>
            <p:ph type="body" sz="quarter" idx="29" hasCustomPrompt="1"/>
          </p:nvPr>
        </p:nvSpPr>
        <p:spPr bwMode="auto">
          <a:xfrm>
            <a:off x="1287758" y="8043142"/>
            <a:ext cx="12623800" cy="289877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2200">
                <a:solidFill>
                  <a:schemeClr val="tx2"/>
                </a:solidFill>
              </a:defRPr>
            </a:lvl1pPr>
            <a:lvl2pPr marL="914400" indent="0">
              <a:buNone/>
              <a:defRPr sz="2200">
                <a:solidFill>
                  <a:schemeClr val="tx2"/>
                </a:solidFill>
              </a:defRPr>
            </a:lvl2pPr>
            <a:lvl3pPr marL="1828800" indent="0">
              <a:buNone/>
              <a:defRPr sz="2200">
                <a:solidFill>
                  <a:schemeClr val="tx2"/>
                </a:solidFill>
              </a:defRPr>
            </a:lvl3pPr>
            <a:lvl4pPr marL="2743200" indent="0">
              <a:buNone/>
              <a:defRPr sz="2200">
                <a:solidFill>
                  <a:schemeClr val="tx2"/>
                </a:solidFill>
              </a:defRPr>
            </a:lvl4pPr>
            <a:lvl5pPr marL="3657600" indent="0">
              <a:buNone/>
              <a:defRPr sz="2200">
                <a:solidFill>
                  <a:schemeClr val="tx2"/>
                </a:solidFill>
              </a:defRPr>
            </a:lvl5pPr>
          </a:lstStyle>
          <a:p>
            <a:pPr lvl="0">
              <a:defRPr/>
            </a:pPr>
            <a:r>
              <a:rPr lang="ru-RU"/>
              <a:t>Описание решения (при отсутствии схемы)</a:t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Макет с изображением ноутбук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слайда"/>
          <p:cNvSpPr txBox="1">
            <a:spLocks noGrp="1"/>
          </p:cNvSpPr>
          <p:nvPr>
            <p:ph type="title" hasCustomPrompt="1"/>
          </p:nvPr>
        </p:nvSpPr>
        <p:spPr bwMode="auto">
          <a:xfrm>
            <a:off x="1296054" y="863766"/>
            <a:ext cx="10910136" cy="175184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800" b="0" i="0">
                <a:latin typeface="TT Norms Pro Medium"/>
              </a:defRPr>
            </a:lvl1pPr>
          </a:lstStyle>
          <a:p>
            <a:pPr>
              <a:defRPr/>
            </a:pPr>
            <a:r>
              <a:rPr lang="ru-RU"/>
              <a:t>Заголовок</a:t>
            </a:r>
            <a:endParaRPr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rcRect r="20549"/>
          <a:stretch/>
        </p:blipFill>
        <p:spPr bwMode="auto">
          <a:xfrm>
            <a:off x="11327905" y="3270032"/>
            <a:ext cx="13056094" cy="8974944"/>
          </a:xfrm>
          <a:prstGeom prst="rect">
            <a:avLst/>
          </a:prstGeom>
        </p:spPr>
      </p:pic>
      <p:sp>
        <p:nvSpPr>
          <p:cNvPr id="2" name="Прямоугольник 1"/>
          <p:cNvSpPr/>
          <p:nvPr userDrawn="1"/>
        </p:nvSpPr>
        <p:spPr bwMode="auto">
          <a:xfrm>
            <a:off x="13632161" y="4265712"/>
            <a:ext cx="10751838" cy="6480720"/>
          </a:xfrm>
          <a:prstGeom prst="rect">
            <a:avLst/>
          </a:prstGeom>
          <a:solidFill>
            <a:srgbClr val="0039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3600" b="0" i="0" u="none" strike="noStrike" cap="none" spc="0">
                <a:ln>
                  <a:noFill/>
                </a:ln>
                <a:solidFill>
                  <a:srgbClr val="FFFFFF"/>
                </a:solidFill>
                <a:latin typeface="TT Norms Pro"/>
                <a:cs typeface="Helvetica Neue"/>
              </a:rPr>
              <a:t>Разместите скриншот поверх этого блока, масштабируя его </a:t>
            </a:r>
            <a:r>
              <a:rPr lang="ru-RU" sz="3600" b="0" i="0" u="sng" strike="noStrike" cap="none" spc="0">
                <a:ln>
                  <a:noFill/>
                </a:ln>
                <a:solidFill>
                  <a:srgbClr val="FFFFFF"/>
                </a:solidFill>
                <a:latin typeface="TT Norms Pro"/>
                <a:cs typeface="Helvetica Neue"/>
              </a:rPr>
              <a:t>пропорционально.</a:t>
            </a:r>
            <a:endParaRPr/>
          </a:p>
          <a:p>
            <a:pPr marL="0" marR="0" lvl="0" indent="0" algn="ctr" defTabSz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3600" b="0" i="0" u="sng" strike="noStrike" cap="none" spc="0">
              <a:ln>
                <a:noFill/>
              </a:ln>
              <a:solidFill>
                <a:srgbClr val="FFFFFF"/>
              </a:solidFill>
              <a:latin typeface="TT Norms Pro"/>
              <a:cs typeface="Helvetica Neue"/>
            </a:endParaRPr>
          </a:p>
          <a:p>
            <a:pPr marL="0" marR="0" lvl="0" indent="0" algn="ctr" defTabSz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3600" b="0" i="0" u="none" strike="noStrike" cap="none" spc="0">
                <a:ln>
                  <a:noFill/>
                </a:ln>
                <a:solidFill>
                  <a:srgbClr val="FFFFFF"/>
                </a:solidFill>
                <a:latin typeface="TT Norms Pro"/>
                <a:cs typeface="Helvetica Neue"/>
              </a:rPr>
              <a:t>Воспользуйтесь функцией «Обрезать», если требуется</a:t>
            </a:r>
            <a:endParaRPr/>
          </a:p>
        </p:txBody>
      </p:sp>
      <p:sp>
        <p:nvSpPr>
          <p:cNvPr id="8" name="Уровень текста 1…"/>
          <p:cNvSpPr txBox="1">
            <a:spLocks noGrp="1"/>
          </p:cNvSpPr>
          <p:nvPr>
            <p:ph type="body" sz="half" idx="1" hasCustomPrompt="1"/>
          </p:nvPr>
        </p:nvSpPr>
        <p:spPr bwMode="auto">
          <a:xfrm>
            <a:off x="1296055" y="3977681"/>
            <a:ext cx="9455786" cy="63853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buNone/>
              <a:defRPr sz="2800" b="0" i="0">
                <a:latin typeface="TT Norms Pro"/>
              </a:defRPr>
            </a:lvl1pPr>
            <a:lvl2pPr marL="457200" indent="0">
              <a:buNone/>
              <a:defRPr>
                <a:latin typeface="Montserrat"/>
              </a:defRPr>
            </a:lvl2pPr>
            <a:lvl3pPr marL="914400" indent="0">
              <a:buNone/>
              <a:defRPr>
                <a:latin typeface="Montserrat"/>
              </a:defRPr>
            </a:lvl3pPr>
            <a:lvl4pPr marL="1371600" indent="0">
              <a:buNone/>
              <a:defRPr>
                <a:latin typeface="Montserrat"/>
              </a:defRPr>
            </a:lvl4pPr>
            <a:lvl5pPr marL="1828800" indent="0">
              <a:buNone/>
              <a:defRPr>
                <a:latin typeface="Montserrat"/>
              </a:defRPr>
            </a:lvl5pPr>
          </a:lstStyle>
          <a:p>
            <a:pPr>
              <a:defRPr/>
            </a:pPr>
            <a:r>
              <a:rPr lang="ru-RU"/>
              <a:t>Змейка Рубика — головоломка, придуманная Эрнё Рубиком, представляющая собой 24 шарнирно соединённые между собой призмы в прямоугольном сечении. Задача состоит в сборке различного рода геометрических фигур, животных и прочих ассоциативных вещей. Очень хорошо развивает пространственное мышление. Из простого конструктора можно собрать огромное число разнообразных фигур, подобно тому, как в PIX Robotics пользователь собирает своего робота.</a:t>
            </a:r>
            <a:endParaRPr/>
          </a:p>
          <a:p>
            <a:pPr>
              <a:defRPr/>
            </a:pPr>
            <a:endParaRPr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1312190" y="12162860"/>
            <a:ext cx="2282396" cy="61431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1_Заголовок и текст в две колонки" userDrawn="1">
  <p:cSld name="1_Заголовок и текст в две колонки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body" idx="1"/>
          </p:nvPr>
        </p:nvSpPr>
        <p:spPr bwMode="auto">
          <a:xfrm>
            <a:off x="1302753" y="5888619"/>
            <a:ext cx="10512258" cy="46510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914400" marR="0" lvl="0" indent="-457200" algn="l">
              <a:lnSpc>
                <a:spcPct val="15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1476"/>
              <a:buFont typeface="Montserrat"/>
              <a:buNone/>
              <a:defRPr sz="2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</a:defRPr>
            </a:lvl1pPr>
            <a:lvl2pPr marL="1828800" marR="0" lvl="1" indent="-457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952"/>
              <a:buFont typeface="Montserrat"/>
              <a:buNone/>
              <a:defRPr sz="4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</a:defRPr>
            </a:lvl2pPr>
            <a:lvl3pPr marL="2743200" marR="0" lvl="2" indent="-457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952"/>
              <a:buFont typeface="Montserrat"/>
              <a:buNone/>
              <a:defRPr sz="4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</a:defRPr>
            </a:lvl3pPr>
            <a:lvl4pPr marL="3657600" marR="0" lvl="3" indent="-457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952"/>
              <a:buFont typeface="Montserrat"/>
              <a:buNone/>
              <a:defRPr sz="4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</a:defRPr>
            </a:lvl4pPr>
            <a:lvl5pPr marL="4572000" marR="0" lvl="4" indent="-457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952"/>
              <a:buFont typeface="Montserrat"/>
              <a:buNone/>
              <a:defRPr sz="4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</a:defRPr>
            </a:lvl5pPr>
            <a:lvl6pPr marL="5486400" marR="0" lvl="5" indent="-832102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952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</a:defRPr>
            </a:lvl6pPr>
            <a:lvl7pPr marL="6400800" marR="0" lvl="6" indent="-832102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952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</a:defRPr>
            </a:lvl7pPr>
            <a:lvl8pPr marL="7315200" marR="0" lvl="7" indent="-832102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952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</a:defRPr>
            </a:lvl8pPr>
            <a:lvl9pPr marL="8229600" marR="0" lvl="8" indent="-832104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952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 bwMode="auto">
          <a:xfrm>
            <a:off x="1302753" y="1151690"/>
            <a:ext cx="10512258" cy="14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6400" b="0" i="0" u="none" strike="noStrike" cap="none">
                <a:solidFill>
                  <a:srgbClr val="003AEF"/>
                </a:solidFill>
                <a:latin typeface="+mj-lt"/>
                <a:ea typeface="Arial"/>
                <a:cs typeface="Arial"/>
              </a:defRPr>
            </a:lvl1pPr>
            <a:lvl2pPr marR="0"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</a:defRPr>
            </a:lvl2pPr>
            <a:lvl3pPr marR="0"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</a:defRPr>
            </a:lvl3pPr>
            <a:lvl4pPr marR="0"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</a:defRPr>
            </a:lvl4pPr>
            <a:lvl5pPr marR="0"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</a:defRPr>
            </a:lvl5pPr>
            <a:lvl6pPr marR="0"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</a:defRPr>
            </a:lvl6pPr>
            <a:lvl7pPr marR="0"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</a:defRPr>
            </a:lvl7pPr>
            <a:lvl8pPr marR="0"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</a:defRPr>
            </a:lvl8pPr>
            <a:lvl9pPr marR="0"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body" idx="2"/>
          </p:nvPr>
        </p:nvSpPr>
        <p:spPr bwMode="auto">
          <a:xfrm>
            <a:off x="12843377" y="5889785"/>
            <a:ext cx="10512258" cy="46510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914400" marR="0" lvl="0" indent="-457200" algn="l">
              <a:lnSpc>
                <a:spcPct val="15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1476"/>
              <a:buFont typeface="Montserrat"/>
              <a:buNone/>
              <a:defRPr sz="2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</a:defRPr>
            </a:lvl1pPr>
            <a:lvl2pPr marL="1828800" marR="0" lvl="1" indent="-457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952"/>
              <a:buFont typeface="Montserrat"/>
              <a:buNone/>
              <a:defRPr sz="4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</a:defRPr>
            </a:lvl2pPr>
            <a:lvl3pPr marL="2743200" marR="0" lvl="2" indent="-457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952"/>
              <a:buFont typeface="Montserrat"/>
              <a:buNone/>
              <a:defRPr sz="4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</a:defRPr>
            </a:lvl3pPr>
            <a:lvl4pPr marL="3657600" marR="0" lvl="3" indent="-457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952"/>
              <a:buFont typeface="Montserrat"/>
              <a:buNone/>
              <a:defRPr sz="4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</a:defRPr>
            </a:lvl4pPr>
            <a:lvl5pPr marL="4572000" marR="0" lvl="4" indent="-457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952"/>
              <a:buFont typeface="Montserrat"/>
              <a:buNone/>
              <a:defRPr sz="4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</a:defRPr>
            </a:lvl5pPr>
            <a:lvl6pPr marL="5486400" marR="0" lvl="5" indent="-832102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952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</a:defRPr>
            </a:lvl6pPr>
            <a:lvl7pPr marL="6400800" marR="0" lvl="6" indent="-832102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952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</a:defRPr>
            </a:lvl7pPr>
            <a:lvl8pPr marL="7315200" marR="0" lvl="7" indent="-832102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952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</a:defRPr>
            </a:lvl8pPr>
            <a:lvl9pPr marL="8229600" marR="0" lvl="8" indent="-832104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952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</a:defRPr>
            </a:lvl9pPr>
          </a:lstStyle>
          <a:p>
            <a:pPr>
              <a:defRPr/>
            </a:pPr>
            <a:endParaRPr/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1333324" y="12564310"/>
            <a:ext cx="3032616" cy="47147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6_Заголовок и пусто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3" name="Заголовок слайда"/>
          <p:cNvSpPr txBox="1">
            <a:spLocks noGrp="1"/>
          </p:cNvSpPr>
          <p:nvPr>
            <p:ph type="title" hasCustomPrompt="1"/>
          </p:nvPr>
        </p:nvSpPr>
        <p:spPr bwMode="auto">
          <a:xfrm>
            <a:off x="1302755" y="1151691"/>
            <a:ext cx="10512258" cy="143510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5350" b="0" i="0">
                <a:latin typeface="TT Norms Pro Medium"/>
              </a:defRPr>
            </a:lvl1pPr>
          </a:lstStyle>
          <a:p>
            <a:pPr>
              <a:defRPr/>
            </a:pPr>
            <a:r>
              <a:t>Заголовок слайда</a:t>
            </a:r>
            <a:r>
              <a:rPr lang="en-US"/>
              <a:t> </a:t>
            </a:r>
            <a:br>
              <a:rPr lang="ru-RU"/>
            </a:br>
            <a:r>
              <a:rPr lang="ru-RU"/>
              <a:t>с текстом в две колонки</a:t>
            </a:r>
            <a:endParaRPr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9772935" y="1400176"/>
            <a:ext cx="3563982" cy="74680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x" userDrawn="1">
  <p:cSld name="3_Тема раздела">
    <p:bg>
      <p:bgPr>
        <a:solidFill>
          <a:srgbClr val="0039E6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1" name="Заголовок раздела"/>
          <p:cNvSpPr txBox="1">
            <a:spLocks noGrp="1"/>
          </p:cNvSpPr>
          <p:nvPr>
            <p:ph type="title" hasCustomPrompt="1"/>
          </p:nvPr>
        </p:nvSpPr>
        <p:spPr bwMode="auto">
          <a:xfrm>
            <a:off x="1230559" y="2849482"/>
            <a:ext cx="13087022" cy="46482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>
              <a:defRPr sz="9600" b="0" i="0" spc="-231">
                <a:solidFill>
                  <a:schemeClr val="bg1"/>
                </a:solidFill>
                <a:latin typeface="TT Norms Pro Medium"/>
                <a:ea typeface="TT Norms Pro Medium"/>
                <a:cs typeface="TT Norms Pro Medium"/>
              </a:defRPr>
            </a:lvl1pPr>
          </a:lstStyle>
          <a:p>
            <a:pPr>
              <a:defRPr/>
            </a:pPr>
            <a:r>
              <a:rPr lang="ru-RU"/>
              <a:t>Тема раздела, написанная в три строки</a:t>
            </a:r>
            <a:endParaRPr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211667" y="12192001"/>
            <a:ext cx="3563982" cy="74680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5_Заголовок и пусто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3" name="Заголовок слайда"/>
          <p:cNvSpPr txBox="1">
            <a:spLocks noGrp="1"/>
          </p:cNvSpPr>
          <p:nvPr>
            <p:ph type="title" hasCustomPrompt="1"/>
          </p:nvPr>
        </p:nvSpPr>
        <p:spPr bwMode="auto">
          <a:xfrm>
            <a:off x="1302757" y="1151691"/>
            <a:ext cx="10512258" cy="143510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5350" b="0" i="0">
                <a:latin typeface="TT Norms Pro Medium"/>
              </a:defRPr>
            </a:lvl1pPr>
          </a:lstStyle>
          <a:p>
            <a:pPr>
              <a:defRPr/>
            </a:pPr>
            <a:r>
              <a:t>Заголовок слайда</a:t>
            </a:r>
            <a:r>
              <a:rPr lang="en-US"/>
              <a:t> </a:t>
            </a:r>
            <a:br>
              <a:rPr lang="ru-RU"/>
            </a:br>
            <a:r>
              <a:rPr lang="ru-RU"/>
              <a:t>с текстом в две колонки</a:t>
            </a:r>
            <a:endParaRPr/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1211669" y="12192003"/>
            <a:ext cx="3563982" cy="746806"/>
          </a:xfrm>
          <a:prstGeom prst="rect">
            <a:avLst/>
          </a:prstGeom>
        </p:spPr>
      </p:pic>
      <p:sp>
        <p:nvSpPr>
          <p:cNvPr id="6" name="Уровень текста 1…"/>
          <p:cNvSpPr txBox="1">
            <a:spLocks noGrp="1"/>
          </p:cNvSpPr>
          <p:nvPr>
            <p:ph type="body" sz="half" idx="1" hasCustomPrompt="1"/>
          </p:nvPr>
        </p:nvSpPr>
        <p:spPr bwMode="auto">
          <a:xfrm>
            <a:off x="1302752" y="4425247"/>
            <a:ext cx="10512256" cy="611441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2400" b="0" i="0">
                <a:latin typeface="Montserrat"/>
              </a:defRPr>
            </a:lvl1pPr>
            <a:lvl2pPr marL="609584" indent="0">
              <a:buNone/>
              <a:defRPr>
                <a:latin typeface="Montserrat"/>
              </a:defRPr>
            </a:lvl2pPr>
            <a:lvl3pPr marL="1219170" indent="0">
              <a:buNone/>
              <a:defRPr>
                <a:latin typeface="Montserrat"/>
              </a:defRPr>
            </a:lvl3pPr>
            <a:lvl4pPr marL="1828754" indent="0">
              <a:buNone/>
              <a:defRPr>
                <a:latin typeface="Montserrat"/>
              </a:defRPr>
            </a:lvl4pPr>
            <a:lvl5pPr marL="2438340" indent="0">
              <a:buNone/>
              <a:defRPr>
                <a:latin typeface="Montserrat"/>
              </a:defRPr>
            </a:lvl5pPr>
          </a:lstStyle>
          <a:p>
            <a:pPr>
              <a:defRPr/>
            </a:pPr>
            <a:r>
              <a:rPr lang="ru-RU">
                <a:latin typeface="Helvetica Neue"/>
              </a:rPr>
              <a:t>Змейка Рубика — головоломка, придуманная Эрнё Рубиком, представляющая собой 24 шарнирно соединённые между собой призмы в прямоугольном сечении. Задача состоит в сборке различного рода геометрических фигур, животных и прочих ассоциативных вещей. Очень хорошо развивает пространственное мышление. Из простого конструктора можно собрать огромное число разнообразных фигур, подобно тому, как в </a:t>
            </a:r>
            <a:r>
              <a:rPr lang="en">
                <a:latin typeface="Helvetica Neue"/>
              </a:rPr>
              <a:t>PIX Robotics </a:t>
            </a:r>
            <a:r>
              <a:rPr lang="ru-RU">
                <a:latin typeface="Helvetica Neue"/>
              </a:rPr>
              <a:t>пользователь собирает своего робота.</a:t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2_Кейс со схемой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4" name="Текст 49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15770610" y="2898590"/>
            <a:ext cx="7394192" cy="5832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rgbClr val="0039E6"/>
                </a:solidFill>
                <a:latin typeface="TT Norms Pro Medium"/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>
              <a:defRPr/>
            </a:pPr>
            <a:r>
              <a:rPr lang="ru-RU"/>
              <a:t>Подзаголовок </a:t>
            </a:r>
            <a:r>
              <a:rPr lang="en-US"/>
              <a:t>TT Norms Pro Medium</a:t>
            </a:r>
            <a:endParaRPr lang="ru-RU"/>
          </a:p>
        </p:txBody>
      </p:sp>
      <p:sp>
        <p:nvSpPr>
          <p:cNvPr id="4" name="Заголовок 5"/>
          <p:cNvSpPr>
            <a:spLocks noGrp="1"/>
          </p:cNvSpPr>
          <p:nvPr>
            <p:ph type="title"/>
          </p:nvPr>
        </p:nvSpPr>
        <p:spPr bwMode="auto">
          <a:xfrm>
            <a:off x="1307745" y="1057173"/>
            <a:ext cx="15813386" cy="164551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800" b="0">
                <a:solidFill>
                  <a:schemeClr val="tx1"/>
                </a:solidFill>
                <a:latin typeface="TT Norms Pro Medium"/>
              </a:defRPr>
            </a:lvl1pPr>
          </a:lstStyle>
          <a:p>
            <a:pPr>
              <a:defRPr/>
            </a:pPr>
            <a:r>
              <a:rPr lang="ru-RU">
                <a:solidFill>
                  <a:schemeClr val="tx2"/>
                </a:solidFill>
              </a:rPr>
              <a:t>Образец заголовка</a:t>
            </a:r>
          </a:p>
        </p:txBody>
      </p:sp>
      <p:sp>
        <p:nvSpPr>
          <p:cNvPr id="9" name="Прямоугольник 8"/>
          <p:cNvSpPr/>
          <p:nvPr userDrawn="1"/>
        </p:nvSpPr>
        <p:spPr bwMode="auto">
          <a:xfrm>
            <a:off x="15718247" y="5602371"/>
            <a:ext cx="4294446" cy="2198798"/>
          </a:xfrm>
          <a:prstGeom prst="rect">
            <a:avLst/>
          </a:prstGeom>
        </p:spPr>
        <p:txBody>
          <a:bodyPr>
            <a:noAutofit/>
          </a:bodyPr>
          <a:lstStyle/>
          <a:p>
            <a:pPr marL="302438" marR="0" lvl="0" indent="-302438" algn="l" defTabSz="1697066">
              <a:lnSpc>
                <a:spcPct val="120000"/>
              </a:lnSpc>
              <a:spcBef>
                <a:spcPts val="1058"/>
              </a:spcBef>
              <a:spcAft>
                <a:spcPts val="0"/>
              </a:spcAft>
              <a:buClr>
                <a:srgbClr val="0038FF"/>
              </a:buClr>
              <a:buSzPct val="100000"/>
              <a:buFont typeface="Arial"/>
              <a:buChar char="•"/>
              <a:defRPr/>
            </a:pPr>
            <a:endParaRPr lang="ru-RU" sz="1750" b="0" i="0" u="none" strike="noStrike" cap="none" spc="0">
              <a:ln>
                <a:noFill/>
              </a:ln>
              <a:solidFill>
                <a:srgbClr val="000000"/>
              </a:solidFill>
              <a:latin typeface="TT Norms Pro"/>
              <a:cs typeface="Helvetica Neue"/>
            </a:endParaRPr>
          </a:p>
        </p:txBody>
      </p:sp>
      <p:sp>
        <p:nvSpPr>
          <p:cNvPr id="50" name="Текст 49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1307745" y="545385"/>
            <a:ext cx="10591750" cy="3650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rgbClr val="0039E6"/>
                </a:solidFill>
                <a:latin typeface="TT Norms Pro"/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>
              <a:defRPr/>
            </a:pPr>
            <a:r>
              <a:rPr lang="ru-RU"/>
              <a:t>Отрасль </a:t>
            </a:r>
            <a:r>
              <a:rPr lang="en-US"/>
              <a:t>| </a:t>
            </a:r>
            <a:r>
              <a:rPr lang="ru-RU"/>
              <a:t>Функция бизнеса</a:t>
            </a:r>
            <a:endParaRPr/>
          </a:p>
        </p:txBody>
      </p:sp>
      <p:sp>
        <p:nvSpPr>
          <p:cNvPr id="51" name="Текст 49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1287763" y="2849473"/>
            <a:ext cx="10591750" cy="5832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rgbClr val="0039E6"/>
                </a:solidFill>
                <a:latin typeface="TT Norms Pro Medium"/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>
              <a:defRPr/>
            </a:pPr>
            <a:r>
              <a:rPr lang="ru-RU"/>
              <a:t>Подзаголовок </a:t>
            </a:r>
            <a:r>
              <a:rPr lang="en-US"/>
              <a:t>TT Norms Pro Medium</a:t>
            </a:r>
            <a:endParaRPr lang="ru-RU"/>
          </a:p>
        </p:txBody>
      </p:sp>
      <p:sp>
        <p:nvSpPr>
          <p:cNvPr id="53" name="Текст 49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1287761" y="6770218"/>
            <a:ext cx="10591750" cy="5832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rgbClr val="0039E6"/>
                </a:solidFill>
                <a:latin typeface="TT Norms Pro Medium"/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>
              <a:defRPr/>
            </a:pPr>
            <a:r>
              <a:rPr lang="ru-RU"/>
              <a:t>Подзаголовок </a:t>
            </a:r>
            <a:r>
              <a:rPr lang="en-US"/>
              <a:t>TT Norms Pro Medium</a:t>
            </a:r>
            <a:r>
              <a:rPr lang="ru-RU"/>
              <a:t>. Ниже — схема</a:t>
            </a:r>
            <a:endParaRPr/>
          </a:p>
        </p:txBody>
      </p:sp>
      <p:sp>
        <p:nvSpPr>
          <p:cNvPr id="56" name="Текст 55"/>
          <p:cNvSpPr>
            <a:spLocks noGrp="1"/>
          </p:cNvSpPr>
          <p:nvPr>
            <p:ph type="body" sz="quarter" idx="15" hasCustomPrompt="1"/>
          </p:nvPr>
        </p:nvSpPr>
        <p:spPr bwMode="auto">
          <a:xfrm>
            <a:off x="1287758" y="3468226"/>
            <a:ext cx="12623800" cy="289877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2200">
                <a:solidFill>
                  <a:schemeClr val="tx2"/>
                </a:solidFill>
                <a:latin typeface="TT Norms Pro"/>
              </a:defRPr>
            </a:lvl1pPr>
            <a:lvl2pPr marL="914400" indent="0">
              <a:buNone/>
              <a:defRPr sz="2200">
                <a:solidFill>
                  <a:schemeClr val="tx2"/>
                </a:solidFill>
              </a:defRPr>
            </a:lvl2pPr>
            <a:lvl3pPr marL="1828800" indent="0">
              <a:buNone/>
              <a:defRPr sz="2200">
                <a:solidFill>
                  <a:schemeClr val="tx2"/>
                </a:solidFill>
              </a:defRPr>
            </a:lvl3pPr>
            <a:lvl4pPr marL="2743200" indent="0">
              <a:buNone/>
              <a:defRPr sz="2200">
                <a:solidFill>
                  <a:schemeClr val="tx2"/>
                </a:solidFill>
              </a:defRPr>
            </a:lvl4pPr>
            <a:lvl5pPr marL="3657600" indent="0">
              <a:buNone/>
              <a:defRPr sz="2200">
                <a:solidFill>
                  <a:schemeClr val="tx2"/>
                </a:solidFill>
              </a:defRPr>
            </a:lvl5pPr>
          </a:lstStyle>
          <a:p>
            <a:pPr lvl="0">
              <a:defRPr/>
            </a:pPr>
            <a:r>
              <a:rPr lang="ru-RU"/>
              <a:t>Описание проблемы/задачи в несколько абзацев шрифтом </a:t>
            </a:r>
            <a:r>
              <a:rPr lang="en-US"/>
              <a:t>TT Norms Pro Regular</a:t>
            </a:r>
            <a:endParaRPr lang="ru-RU"/>
          </a:p>
        </p:txBody>
      </p:sp>
      <p:sp>
        <p:nvSpPr>
          <p:cNvPr id="57" name="Текст 55"/>
          <p:cNvSpPr>
            <a:spLocks noGrp="1"/>
          </p:cNvSpPr>
          <p:nvPr>
            <p:ph type="body" sz="quarter" idx="16" hasCustomPrompt="1"/>
          </p:nvPr>
        </p:nvSpPr>
        <p:spPr bwMode="auto">
          <a:xfrm>
            <a:off x="15770611" y="3630344"/>
            <a:ext cx="7394194" cy="123056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2200">
                <a:solidFill>
                  <a:schemeClr val="tx2"/>
                </a:solidFill>
                <a:latin typeface="TT Norms Pro"/>
              </a:defRPr>
            </a:lvl1pPr>
            <a:lvl2pPr marL="914400" indent="0">
              <a:buNone/>
              <a:defRPr sz="2200">
                <a:solidFill>
                  <a:schemeClr val="tx2"/>
                </a:solidFill>
              </a:defRPr>
            </a:lvl2pPr>
            <a:lvl3pPr marL="1828800" indent="0">
              <a:buNone/>
              <a:defRPr sz="2200">
                <a:solidFill>
                  <a:schemeClr val="tx2"/>
                </a:solidFill>
              </a:defRPr>
            </a:lvl3pPr>
            <a:lvl4pPr marL="2743200" indent="0">
              <a:buNone/>
              <a:defRPr sz="2200">
                <a:solidFill>
                  <a:schemeClr val="tx2"/>
                </a:solidFill>
              </a:defRPr>
            </a:lvl4pPr>
            <a:lvl5pPr marL="3657600" indent="0">
              <a:buNone/>
              <a:defRPr sz="2200">
                <a:solidFill>
                  <a:schemeClr val="tx2"/>
                </a:solidFill>
              </a:defRPr>
            </a:lvl5pPr>
          </a:lstStyle>
          <a:p>
            <a:pPr lvl="0">
              <a:defRPr/>
            </a:pPr>
            <a:r>
              <a:rPr lang="ru-RU"/>
              <a:t>Краткий вывод шрифтом </a:t>
            </a:r>
            <a:r>
              <a:rPr lang="en-US"/>
              <a:t>TT Norms Pro Regular</a:t>
            </a:r>
            <a:endParaRPr lang="ru-RU"/>
          </a:p>
        </p:txBody>
      </p:sp>
      <p:sp>
        <p:nvSpPr>
          <p:cNvPr id="61" name="Текст 60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15766647" y="5225430"/>
            <a:ext cx="2479674" cy="74146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>
                <a:solidFill>
                  <a:schemeClr val="bg2">
                    <a:lumMod val="50000"/>
                  </a:schemeClr>
                </a:solidFill>
                <a:latin typeface="TT Norms Pro Medium"/>
              </a:defRPr>
            </a:lvl1pPr>
            <a:lvl2pPr>
              <a:defRPr sz="3600">
                <a:latin typeface="+mj-lt"/>
              </a:defRPr>
            </a:lvl2pPr>
            <a:lvl3pPr>
              <a:defRPr sz="3600">
                <a:latin typeface="+mj-lt"/>
              </a:defRPr>
            </a:lvl3pPr>
            <a:lvl4pPr>
              <a:defRPr sz="3600">
                <a:latin typeface="+mj-lt"/>
              </a:defRPr>
            </a:lvl4pPr>
            <a:lvl5pPr>
              <a:defRPr sz="3600">
                <a:latin typeface="+mj-lt"/>
              </a:defRPr>
            </a:lvl5pPr>
          </a:lstStyle>
          <a:p>
            <a:pPr lvl="0">
              <a:defRPr/>
            </a:pPr>
            <a:r>
              <a:rPr lang="ru-RU"/>
              <a:t>10 ед.</a:t>
            </a:r>
            <a:endParaRPr/>
          </a:p>
        </p:txBody>
      </p:sp>
      <p:sp>
        <p:nvSpPr>
          <p:cNvPr id="62" name="Текст 60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20101407" y="5223796"/>
            <a:ext cx="2479674" cy="74146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>
                <a:solidFill>
                  <a:srgbClr val="0039E6"/>
                </a:solidFill>
                <a:latin typeface="TT Norms Pro Medium"/>
              </a:defRPr>
            </a:lvl1pPr>
            <a:lvl2pPr>
              <a:defRPr sz="3600">
                <a:latin typeface="+mj-lt"/>
              </a:defRPr>
            </a:lvl2pPr>
            <a:lvl3pPr>
              <a:defRPr sz="3600">
                <a:latin typeface="+mj-lt"/>
              </a:defRPr>
            </a:lvl3pPr>
            <a:lvl4pPr>
              <a:defRPr sz="3600">
                <a:latin typeface="+mj-lt"/>
              </a:defRPr>
            </a:lvl4pPr>
            <a:lvl5pPr>
              <a:defRPr sz="3600">
                <a:latin typeface="+mj-lt"/>
              </a:defRPr>
            </a:lvl5pPr>
          </a:lstStyle>
          <a:p>
            <a:pPr lvl="0">
              <a:defRPr/>
            </a:pPr>
            <a:r>
              <a:rPr lang="ru-RU"/>
              <a:t>5 ед.</a:t>
            </a:r>
            <a:endParaRPr/>
          </a:p>
        </p:txBody>
      </p:sp>
      <p:sp>
        <p:nvSpPr>
          <p:cNvPr id="63" name="Текст 55"/>
          <p:cNvSpPr>
            <a:spLocks noGrp="1"/>
          </p:cNvSpPr>
          <p:nvPr>
            <p:ph type="body" sz="quarter" idx="19" hasCustomPrompt="1"/>
          </p:nvPr>
        </p:nvSpPr>
        <p:spPr bwMode="auto">
          <a:xfrm>
            <a:off x="15766647" y="6004570"/>
            <a:ext cx="3447290" cy="95064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2100">
                <a:solidFill>
                  <a:schemeClr val="bg2">
                    <a:lumMod val="50000"/>
                  </a:schemeClr>
                </a:solidFill>
                <a:latin typeface="TT Norms Pro"/>
              </a:defRPr>
            </a:lvl1pPr>
            <a:lvl2pPr marL="914400" indent="0">
              <a:buNone/>
              <a:defRPr sz="2200">
                <a:solidFill>
                  <a:schemeClr val="tx2"/>
                </a:solidFill>
              </a:defRPr>
            </a:lvl2pPr>
            <a:lvl3pPr marL="1828800" indent="0">
              <a:buNone/>
              <a:defRPr sz="2200">
                <a:solidFill>
                  <a:schemeClr val="tx2"/>
                </a:solidFill>
              </a:defRPr>
            </a:lvl3pPr>
            <a:lvl4pPr marL="2743200" indent="0">
              <a:buNone/>
              <a:defRPr sz="2200">
                <a:solidFill>
                  <a:schemeClr val="tx2"/>
                </a:solidFill>
              </a:defRPr>
            </a:lvl4pPr>
            <a:lvl5pPr marL="3657600" indent="0">
              <a:buNone/>
              <a:defRPr sz="2200">
                <a:solidFill>
                  <a:schemeClr val="tx2"/>
                </a:solidFill>
              </a:defRPr>
            </a:lvl5pPr>
          </a:lstStyle>
          <a:p>
            <a:pPr lvl="0">
              <a:defRPr/>
            </a:pPr>
            <a:r>
              <a:rPr lang="ru-RU"/>
              <a:t>Описание показателя в две строки</a:t>
            </a:r>
            <a:endParaRPr/>
          </a:p>
        </p:txBody>
      </p:sp>
      <p:sp>
        <p:nvSpPr>
          <p:cNvPr id="64" name="Текст 55"/>
          <p:cNvSpPr>
            <a:spLocks noGrp="1"/>
          </p:cNvSpPr>
          <p:nvPr>
            <p:ph type="body" sz="quarter" idx="20" hasCustomPrompt="1"/>
          </p:nvPr>
        </p:nvSpPr>
        <p:spPr bwMode="auto">
          <a:xfrm>
            <a:off x="20101407" y="5994728"/>
            <a:ext cx="3447290" cy="95064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2100">
                <a:solidFill>
                  <a:schemeClr val="bg2">
                    <a:lumMod val="50000"/>
                  </a:schemeClr>
                </a:solidFill>
                <a:latin typeface="TT Norms Pro"/>
              </a:defRPr>
            </a:lvl1pPr>
            <a:lvl2pPr marL="914400" indent="0">
              <a:buNone/>
              <a:defRPr sz="2200">
                <a:solidFill>
                  <a:schemeClr val="tx2"/>
                </a:solidFill>
              </a:defRPr>
            </a:lvl2pPr>
            <a:lvl3pPr marL="1828800" indent="0">
              <a:buNone/>
              <a:defRPr sz="2200">
                <a:solidFill>
                  <a:schemeClr val="tx2"/>
                </a:solidFill>
              </a:defRPr>
            </a:lvl3pPr>
            <a:lvl4pPr marL="2743200" indent="0">
              <a:buNone/>
              <a:defRPr sz="2200">
                <a:solidFill>
                  <a:schemeClr val="tx2"/>
                </a:solidFill>
              </a:defRPr>
            </a:lvl4pPr>
            <a:lvl5pPr marL="3657600" indent="0">
              <a:buNone/>
              <a:defRPr sz="2200">
                <a:solidFill>
                  <a:schemeClr val="tx2"/>
                </a:solidFill>
              </a:defRPr>
            </a:lvl5pPr>
          </a:lstStyle>
          <a:p>
            <a:pPr lvl="0">
              <a:defRPr/>
            </a:pPr>
            <a:r>
              <a:rPr lang="ru-RU"/>
              <a:t>Описание показателя в две строки</a:t>
            </a:r>
            <a:endParaRPr/>
          </a:p>
        </p:txBody>
      </p:sp>
      <p:sp>
        <p:nvSpPr>
          <p:cNvPr id="65" name="Текст 60"/>
          <p:cNvSpPr>
            <a:spLocks noGrp="1"/>
          </p:cNvSpPr>
          <p:nvPr>
            <p:ph type="body" sz="quarter" idx="21" hasCustomPrompt="1"/>
          </p:nvPr>
        </p:nvSpPr>
        <p:spPr bwMode="auto">
          <a:xfrm>
            <a:off x="15766647" y="7461536"/>
            <a:ext cx="2479674" cy="74146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>
                <a:solidFill>
                  <a:schemeClr val="bg2">
                    <a:lumMod val="50000"/>
                  </a:schemeClr>
                </a:solidFill>
                <a:latin typeface="TT Norms Pro Medium"/>
              </a:defRPr>
            </a:lvl1pPr>
            <a:lvl2pPr>
              <a:defRPr sz="3600">
                <a:latin typeface="+mj-lt"/>
              </a:defRPr>
            </a:lvl2pPr>
            <a:lvl3pPr>
              <a:defRPr sz="3600">
                <a:latin typeface="+mj-lt"/>
              </a:defRPr>
            </a:lvl3pPr>
            <a:lvl4pPr>
              <a:defRPr sz="3600">
                <a:latin typeface="+mj-lt"/>
              </a:defRPr>
            </a:lvl4pPr>
            <a:lvl5pPr>
              <a:defRPr sz="3600">
                <a:latin typeface="+mj-lt"/>
              </a:defRPr>
            </a:lvl5pPr>
          </a:lstStyle>
          <a:p>
            <a:pPr lvl="0">
              <a:defRPr/>
            </a:pPr>
            <a:r>
              <a:rPr lang="ru-RU"/>
              <a:t>10 ед.</a:t>
            </a:r>
            <a:endParaRPr/>
          </a:p>
        </p:txBody>
      </p:sp>
      <p:sp>
        <p:nvSpPr>
          <p:cNvPr id="66" name="Текст 60"/>
          <p:cNvSpPr>
            <a:spLocks noGrp="1"/>
          </p:cNvSpPr>
          <p:nvPr>
            <p:ph type="body" sz="quarter" idx="22" hasCustomPrompt="1"/>
          </p:nvPr>
        </p:nvSpPr>
        <p:spPr bwMode="auto">
          <a:xfrm>
            <a:off x="20101407" y="7459902"/>
            <a:ext cx="2479674" cy="74146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>
                <a:solidFill>
                  <a:srgbClr val="0039E6"/>
                </a:solidFill>
                <a:latin typeface="TT Norms Pro Medium"/>
              </a:defRPr>
            </a:lvl1pPr>
            <a:lvl2pPr>
              <a:defRPr sz="3600">
                <a:latin typeface="+mj-lt"/>
              </a:defRPr>
            </a:lvl2pPr>
            <a:lvl3pPr>
              <a:defRPr sz="3600">
                <a:latin typeface="+mj-lt"/>
              </a:defRPr>
            </a:lvl3pPr>
            <a:lvl4pPr>
              <a:defRPr sz="3600">
                <a:latin typeface="+mj-lt"/>
              </a:defRPr>
            </a:lvl4pPr>
            <a:lvl5pPr>
              <a:defRPr sz="3600">
                <a:latin typeface="+mj-lt"/>
              </a:defRPr>
            </a:lvl5pPr>
          </a:lstStyle>
          <a:p>
            <a:pPr lvl="0">
              <a:defRPr/>
            </a:pPr>
            <a:r>
              <a:rPr lang="ru-RU"/>
              <a:t>5 ед.</a:t>
            </a:r>
            <a:endParaRPr/>
          </a:p>
        </p:txBody>
      </p:sp>
      <p:sp>
        <p:nvSpPr>
          <p:cNvPr id="67" name="Текст 55"/>
          <p:cNvSpPr>
            <a:spLocks noGrp="1"/>
          </p:cNvSpPr>
          <p:nvPr>
            <p:ph type="body" sz="quarter" idx="23" hasCustomPrompt="1"/>
          </p:nvPr>
        </p:nvSpPr>
        <p:spPr bwMode="auto">
          <a:xfrm>
            <a:off x="15766647" y="8240676"/>
            <a:ext cx="3447290" cy="95064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2100">
                <a:solidFill>
                  <a:schemeClr val="bg2">
                    <a:lumMod val="50000"/>
                  </a:schemeClr>
                </a:solidFill>
                <a:latin typeface="TT Norms Pro"/>
              </a:defRPr>
            </a:lvl1pPr>
            <a:lvl2pPr marL="914400" indent="0">
              <a:buNone/>
              <a:defRPr sz="2200">
                <a:solidFill>
                  <a:schemeClr val="tx2"/>
                </a:solidFill>
              </a:defRPr>
            </a:lvl2pPr>
            <a:lvl3pPr marL="1828800" indent="0">
              <a:buNone/>
              <a:defRPr sz="2200">
                <a:solidFill>
                  <a:schemeClr val="tx2"/>
                </a:solidFill>
              </a:defRPr>
            </a:lvl3pPr>
            <a:lvl4pPr marL="2743200" indent="0">
              <a:buNone/>
              <a:defRPr sz="2200">
                <a:solidFill>
                  <a:schemeClr val="tx2"/>
                </a:solidFill>
              </a:defRPr>
            </a:lvl4pPr>
            <a:lvl5pPr marL="3657600" indent="0">
              <a:buNone/>
              <a:defRPr sz="2200">
                <a:solidFill>
                  <a:schemeClr val="tx2"/>
                </a:solidFill>
              </a:defRPr>
            </a:lvl5pPr>
          </a:lstStyle>
          <a:p>
            <a:pPr lvl="0">
              <a:defRPr/>
            </a:pPr>
            <a:r>
              <a:rPr lang="ru-RU"/>
              <a:t>Описание показателя в две строки</a:t>
            </a:r>
            <a:endParaRPr/>
          </a:p>
        </p:txBody>
      </p:sp>
      <p:sp>
        <p:nvSpPr>
          <p:cNvPr id="68" name="Текст 55"/>
          <p:cNvSpPr>
            <a:spLocks noGrp="1"/>
          </p:cNvSpPr>
          <p:nvPr>
            <p:ph type="body" sz="quarter" idx="24" hasCustomPrompt="1"/>
          </p:nvPr>
        </p:nvSpPr>
        <p:spPr bwMode="auto">
          <a:xfrm>
            <a:off x="20101407" y="8230834"/>
            <a:ext cx="3447290" cy="95064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2100">
                <a:solidFill>
                  <a:schemeClr val="bg2">
                    <a:lumMod val="50000"/>
                  </a:schemeClr>
                </a:solidFill>
                <a:latin typeface="TT Norms Pro"/>
              </a:defRPr>
            </a:lvl1pPr>
            <a:lvl2pPr marL="914400" indent="0">
              <a:buNone/>
              <a:defRPr sz="2200">
                <a:solidFill>
                  <a:schemeClr val="tx2"/>
                </a:solidFill>
              </a:defRPr>
            </a:lvl2pPr>
            <a:lvl3pPr marL="1828800" indent="0">
              <a:buNone/>
              <a:defRPr sz="2200">
                <a:solidFill>
                  <a:schemeClr val="tx2"/>
                </a:solidFill>
              </a:defRPr>
            </a:lvl3pPr>
            <a:lvl4pPr marL="2743200" indent="0">
              <a:buNone/>
              <a:defRPr sz="2200">
                <a:solidFill>
                  <a:schemeClr val="tx2"/>
                </a:solidFill>
              </a:defRPr>
            </a:lvl4pPr>
            <a:lvl5pPr marL="3657600" indent="0">
              <a:buNone/>
              <a:defRPr sz="2200">
                <a:solidFill>
                  <a:schemeClr val="tx2"/>
                </a:solidFill>
              </a:defRPr>
            </a:lvl5pPr>
          </a:lstStyle>
          <a:p>
            <a:pPr lvl="0">
              <a:defRPr/>
            </a:pPr>
            <a:r>
              <a:rPr lang="ru-RU"/>
              <a:t>Описание показателя в две строки</a:t>
            </a:r>
            <a:endParaRPr/>
          </a:p>
        </p:txBody>
      </p:sp>
      <p:sp>
        <p:nvSpPr>
          <p:cNvPr id="69" name="Текст 60"/>
          <p:cNvSpPr>
            <a:spLocks noGrp="1"/>
          </p:cNvSpPr>
          <p:nvPr>
            <p:ph type="body" sz="quarter" idx="25" hasCustomPrompt="1"/>
          </p:nvPr>
        </p:nvSpPr>
        <p:spPr bwMode="auto">
          <a:xfrm>
            <a:off x="15766647" y="9697642"/>
            <a:ext cx="2479674" cy="74146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>
                <a:solidFill>
                  <a:schemeClr val="bg2">
                    <a:lumMod val="50000"/>
                  </a:schemeClr>
                </a:solidFill>
                <a:latin typeface="TT Norms Pro Medium"/>
              </a:defRPr>
            </a:lvl1pPr>
            <a:lvl2pPr>
              <a:defRPr sz="3600">
                <a:latin typeface="+mj-lt"/>
              </a:defRPr>
            </a:lvl2pPr>
            <a:lvl3pPr>
              <a:defRPr sz="3600">
                <a:latin typeface="+mj-lt"/>
              </a:defRPr>
            </a:lvl3pPr>
            <a:lvl4pPr>
              <a:defRPr sz="3600">
                <a:latin typeface="+mj-lt"/>
              </a:defRPr>
            </a:lvl4pPr>
            <a:lvl5pPr>
              <a:defRPr sz="3600">
                <a:latin typeface="+mj-lt"/>
              </a:defRPr>
            </a:lvl5pPr>
          </a:lstStyle>
          <a:p>
            <a:pPr lvl="0">
              <a:defRPr/>
            </a:pPr>
            <a:r>
              <a:rPr lang="ru-RU"/>
              <a:t>10 ед.</a:t>
            </a:r>
            <a:endParaRPr/>
          </a:p>
        </p:txBody>
      </p:sp>
      <p:sp>
        <p:nvSpPr>
          <p:cNvPr id="70" name="Текст 60"/>
          <p:cNvSpPr>
            <a:spLocks noGrp="1"/>
          </p:cNvSpPr>
          <p:nvPr>
            <p:ph type="body" sz="quarter" idx="26" hasCustomPrompt="1"/>
          </p:nvPr>
        </p:nvSpPr>
        <p:spPr bwMode="auto">
          <a:xfrm>
            <a:off x="20101407" y="9696008"/>
            <a:ext cx="2479674" cy="74146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>
                <a:solidFill>
                  <a:srgbClr val="0039E6"/>
                </a:solidFill>
                <a:latin typeface="TT Norms Pro Medium"/>
              </a:defRPr>
            </a:lvl1pPr>
            <a:lvl2pPr>
              <a:defRPr sz="3600">
                <a:latin typeface="+mj-lt"/>
              </a:defRPr>
            </a:lvl2pPr>
            <a:lvl3pPr>
              <a:defRPr sz="3600">
                <a:latin typeface="+mj-lt"/>
              </a:defRPr>
            </a:lvl3pPr>
            <a:lvl4pPr>
              <a:defRPr sz="3600">
                <a:latin typeface="+mj-lt"/>
              </a:defRPr>
            </a:lvl4pPr>
            <a:lvl5pPr>
              <a:defRPr sz="3600">
                <a:latin typeface="+mj-lt"/>
              </a:defRPr>
            </a:lvl5pPr>
          </a:lstStyle>
          <a:p>
            <a:pPr lvl="0">
              <a:defRPr/>
            </a:pPr>
            <a:r>
              <a:rPr lang="ru-RU"/>
              <a:t>5 ед.</a:t>
            </a:r>
            <a:endParaRPr/>
          </a:p>
        </p:txBody>
      </p:sp>
      <p:sp>
        <p:nvSpPr>
          <p:cNvPr id="71" name="Текст 55"/>
          <p:cNvSpPr>
            <a:spLocks noGrp="1"/>
          </p:cNvSpPr>
          <p:nvPr>
            <p:ph type="body" sz="quarter" idx="27" hasCustomPrompt="1"/>
          </p:nvPr>
        </p:nvSpPr>
        <p:spPr bwMode="auto">
          <a:xfrm>
            <a:off x="15766647" y="10476781"/>
            <a:ext cx="3447290" cy="95064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2100">
                <a:solidFill>
                  <a:schemeClr val="bg2">
                    <a:lumMod val="50000"/>
                  </a:schemeClr>
                </a:solidFill>
                <a:latin typeface="TT Norms Pro"/>
              </a:defRPr>
            </a:lvl1pPr>
            <a:lvl2pPr marL="914400" indent="0">
              <a:buNone/>
              <a:defRPr sz="2200">
                <a:solidFill>
                  <a:schemeClr val="tx2"/>
                </a:solidFill>
              </a:defRPr>
            </a:lvl2pPr>
            <a:lvl3pPr marL="1828800" indent="0">
              <a:buNone/>
              <a:defRPr sz="2200">
                <a:solidFill>
                  <a:schemeClr val="tx2"/>
                </a:solidFill>
              </a:defRPr>
            </a:lvl3pPr>
            <a:lvl4pPr marL="2743200" indent="0">
              <a:buNone/>
              <a:defRPr sz="2200">
                <a:solidFill>
                  <a:schemeClr val="tx2"/>
                </a:solidFill>
              </a:defRPr>
            </a:lvl4pPr>
            <a:lvl5pPr marL="3657600" indent="0">
              <a:buNone/>
              <a:defRPr sz="2200">
                <a:solidFill>
                  <a:schemeClr val="tx2"/>
                </a:solidFill>
              </a:defRPr>
            </a:lvl5pPr>
          </a:lstStyle>
          <a:p>
            <a:pPr lvl="0">
              <a:defRPr/>
            </a:pPr>
            <a:r>
              <a:rPr lang="ru-RU"/>
              <a:t>Описание показателя в две строки</a:t>
            </a:r>
            <a:endParaRPr/>
          </a:p>
        </p:txBody>
      </p:sp>
      <p:sp>
        <p:nvSpPr>
          <p:cNvPr id="72" name="Текст 55"/>
          <p:cNvSpPr>
            <a:spLocks noGrp="1"/>
          </p:cNvSpPr>
          <p:nvPr>
            <p:ph type="body" sz="quarter" idx="28" hasCustomPrompt="1"/>
          </p:nvPr>
        </p:nvSpPr>
        <p:spPr bwMode="auto">
          <a:xfrm>
            <a:off x="20101407" y="10466940"/>
            <a:ext cx="3447290" cy="95064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2100">
                <a:solidFill>
                  <a:schemeClr val="bg2">
                    <a:lumMod val="50000"/>
                  </a:schemeClr>
                </a:solidFill>
                <a:latin typeface="TT Norms Pro"/>
              </a:defRPr>
            </a:lvl1pPr>
            <a:lvl2pPr marL="914400" indent="0">
              <a:buNone/>
              <a:defRPr sz="2200">
                <a:solidFill>
                  <a:schemeClr val="tx2"/>
                </a:solidFill>
              </a:defRPr>
            </a:lvl2pPr>
            <a:lvl3pPr marL="1828800" indent="0">
              <a:buNone/>
              <a:defRPr sz="2200">
                <a:solidFill>
                  <a:schemeClr val="tx2"/>
                </a:solidFill>
              </a:defRPr>
            </a:lvl3pPr>
            <a:lvl4pPr marL="2743200" indent="0">
              <a:buNone/>
              <a:defRPr sz="2200">
                <a:solidFill>
                  <a:schemeClr val="tx2"/>
                </a:solidFill>
              </a:defRPr>
            </a:lvl4pPr>
            <a:lvl5pPr marL="3657600" indent="0">
              <a:buNone/>
              <a:defRPr sz="2200">
                <a:solidFill>
                  <a:schemeClr val="tx2"/>
                </a:solidFill>
              </a:defRPr>
            </a:lvl5pPr>
          </a:lstStyle>
          <a:p>
            <a:pPr lvl="0">
              <a:defRPr/>
            </a:pPr>
            <a:r>
              <a:rPr lang="ru-RU"/>
              <a:t>Описание показателя в две строки</a:t>
            </a:r>
            <a:endParaRPr/>
          </a:p>
        </p:txBody>
      </p:sp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1312190" y="12162860"/>
            <a:ext cx="2282396" cy="614312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1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3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20" Type="http://schemas.openxmlformats.org/officeDocument/2006/relationships/slideLayout" Target="../slideLayouts/slideLayout40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0.xml"/><Relationship Id="rId19" Type="http://schemas.openxmlformats.org/officeDocument/2006/relationships/slideLayout" Target="../slideLayouts/slideLayout39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1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43.xml"/><Relationship Id="rId21" Type="http://schemas.openxmlformats.org/officeDocument/2006/relationships/slideLayout" Target="../slideLayouts/slideLayout61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17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2.xml"/><Relationship Id="rId16" Type="http://schemas.openxmlformats.org/officeDocument/2006/relationships/slideLayout" Target="../slideLayouts/slideLayout56.xml"/><Relationship Id="rId20" Type="http://schemas.openxmlformats.org/officeDocument/2006/relationships/slideLayout" Target="../slideLayouts/slideLayout60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55.xml"/><Relationship Id="rId23" Type="http://schemas.openxmlformats.org/officeDocument/2006/relationships/theme" Target="../theme/theme3.xml"/><Relationship Id="rId10" Type="http://schemas.openxmlformats.org/officeDocument/2006/relationships/slideLayout" Target="../slideLayouts/slideLayout50.xml"/><Relationship Id="rId19" Type="http://schemas.openxmlformats.org/officeDocument/2006/relationships/slideLayout" Target="../slideLayouts/slideLayout59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slideLayout" Target="../slideLayouts/slideLayout54.xml"/><Relationship Id="rId22" Type="http://schemas.openxmlformats.org/officeDocument/2006/relationships/slideLayout" Target="../slideLayouts/slideLayout6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slideLayout" Target="../slideLayouts/slideLayout75.xml"/><Relationship Id="rId18" Type="http://schemas.openxmlformats.org/officeDocument/2006/relationships/slideLayout" Target="../slideLayouts/slideLayout80.xml"/><Relationship Id="rId3" Type="http://schemas.openxmlformats.org/officeDocument/2006/relationships/slideLayout" Target="../slideLayouts/slideLayout65.xml"/><Relationship Id="rId21" Type="http://schemas.openxmlformats.org/officeDocument/2006/relationships/slideLayout" Target="../slideLayouts/slideLayout83.xml"/><Relationship Id="rId7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4.xml"/><Relationship Id="rId17" Type="http://schemas.openxmlformats.org/officeDocument/2006/relationships/slideLayout" Target="../slideLayouts/slideLayout79.xml"/><Relationship Id="rId2" Type="http://schemas.openxmlformats.org/officeDocument/2006/relationships/slideLayout" Target="../slideLayouts/slideLayout64.xml"/><Relationship Id="rId16" Type="http://schemas.openxmlformats.org/officeDocument/2006/relationships/slideLayout" Target="../slideLayouts/slideLayout78.xml"/><Relationship Id="rId20" Type="http://schemas.openxmlformats.org/officeDocument/2006/relationships/slideLayout" Target="../slideLayouts/slideLayout82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72.xml"/><Relationship Id="rId19" Type="http://schemas.openxmlformats.org/officeDocument/2006/relationships/slideLayout" Target="../slideLayouts/slideLayout81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Relationship Id="rId14" Type="http://schemas.openxmlformats.org/officeDocument/2006/relationships/slideLayout" Target="../slideLayouts/slideLayout76.xml"/><Relationship Id="rId22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</p:sldLayoutIdLst>
  <p:hf hdr="0" ftr="0" dt="0"/>
  <p:txStyles>
    <p:titleStyle>
      <a:lvl1pPr marL="0" marR="0" indent="0" algn="l" defTabSz="2438338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defRPr sz="8500" b="1" i="0" u="none" strike="noStrike" cap="none" spc="-170">
          <a:solidFill>
            <a:srgbClr val="000000"/>
          </a:solidFill>
          <a:latin typeface="+mn-lt"/>
          <a:ea typeface="+mn-ea"/>
          <a:cs typeface="+mn-cs"/>
        </a:defRPr>
      </a:lvl1pPr>
      <a:lvl2pPr marL="0" marR="0" indent="457200" algn="l" defTabSz="2438338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defRPr sz="8500" b="1" i="0" u="none" strike="noStrike" cap="none" spc="-170">
          <a:solidFill>
            <a:srgbClr val="000000"/>
          </a:solidFill>
          <a:latin typeface="+mn-lt"/>
          <a:ea typeface="+mn-ea"/>
          <a:cs typeface="+mn-cs"/>
        </a:defRPr>
      </a:lvl2pPr>
      <a:lvl3pPr marL="0" marR="0" indent="914400" algn="l" defTabSz="2438338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defRPr sz="8500" b="1" i="0" u="none" strike="noStrike" cap="none" spc="-170">
          <a:solidFill>
            <a:srgbClr val="000000"/>
          </a:solidFill>
          <a:latin typeface="+mn-lt"/>
          <a:ea typeface="+mn-ea"/>
          <a:cs typeface="+mn-cs"/>
        </a:defRPr>
      </a:lvl3pPr>
      <a:lvl4pPr marL="0" marR="0" indent="1371600" algn="l" defTabSz="2438338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defRPr sz="8500" b="1" i="0" u="none" strike="noStrike" cap="none" spc="-170">
          <a:solidFill>
            <a:srgbClr val="000000"/>
          </a:solidFill>
          <a:latin typeface="+mn-lt"/>
          <a:ea typeface="+mn-ea"/>
          <a:cs typeface="+mn-cs"/>
        </a:defRPr>
      </a:lvl4pPr>
      <a:lvl5pPr marL="0" marR="0" indent="1828800" algn="l" defTabSz="2438338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defRPr sz="8500" b="1" i="0" u="none" strike="noStrike" cap="none" spc="-170">
          <a:solidFill>
            <a:srgbClr val="000000"/>
          </a:solidFill>
          <a:latin typeface="+mn-lt"/>
          <a:ea typeface="+mn-ea"/>
          <a:cs typeface="+mn-cs"/>
        </a:defRPr>
      </a:lvl5pPr>
      <a:lvl6pPr marL="0" marR="0" indent="2286000" algn="l" defTabSz="2438338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defRPr sz="8500" b="1" i="0" u="none" strike="noStrike" cap="none" spc="-170">
          <a:solidFill>
            <a:srgbClr val="000000"/>
          </a:solidFill>
          <a:latin typeface="+mn-lt"/>
          <a:ea typeface="+mn-ea"/>
          <a:cs typeface="+mn-cs"/>
        </a:defRPr>
      </a:lvl6pPr>
      <a:lvl7pPr marL="0" marR="0" indent="2743200" algn="l" defTabSz="2438338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defRPr sz="8500" b="1" i="0" u="none" strike="noStrike" cap="none" spc="-170">
          <a:solidFill>
            <a:srgbClr val="000000"/>
          </a:solidFill>
          <a:latin typeface="+mn-lt"/>
          <a:ea typeface="+mn-ea"/>
          <a:cs typeface="+mn-cs"/>
        </a:defRPr>
      </a:lvl7pPr>
      <a:lvl8pPr marL="0" marR="0" indent="3200400" algn="l" defTabSz="2438338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defRPr sz="8500" b="1" i="0" u="none" strike="noStrike" cap="none" spc="-170">
          <a:solidFill>
            <a:srgbClr val="000000"/>
          </a:solidFill>
          <a:latin typeface="+mn-lt"/>
          <a:ea typeface="+mn-ea"/>
          <a:cs typeface="+mn-cs"/>
        </a:defRPr>
      </a:lvl8pPr>
      <a:lvl9pPr marL="0" marR="0" indent="3657600" algn="l" defTabSz="2438338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defRPr sz="8500" b="1" i="0" u="none" strike="noStrike" cap="none" spc="-170">
          <a:solidFill>
            <a:srgbClr val="000000"/>
          </a:solidFill>
          <a:latin typeface="+mn-lt"/>
          <a:ea typeface="+mn-ea"/>
          <a:cs typeface="+mn-cs"/>
        </a:defRPr>
      </a:lvl9pPr>
    </p:titleStyle>
    <p:bodyStyle>
      <a:lvl1pPr marL="609600" marR="0" indent="-609600" algn="l" defTabSz="2438338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defRPr sz="4800" b="0" i="0" u="none" strike="noStrike" cap="none" spc="0">
          <a:solidFill>
            <a:srgbClr val="000000"/>
          </a:solidFill>
          <a:latin typeface="+mn-lt"/>
          <a:ea typeface="+mn-ea"/>
          <a:cs typeface="+mn-cs"/>
        </a:defRPr>
      </a:lvl1pPr>
      <a:lvl2pPr marL="1219200" marR="0" indent="-609600" algn="l" defTabSz="2438338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defRPr sz="4800" b="0" i="0" u="none" strike="noStrike" cap="none" spc="0">
          <a:solidFill>
            <a:srgbClr val="000000"/>
          </a:solidFill>
          <a:latin typeface="+mn-lt"/>
          <a:ea typeface="+mn-ea"/>
          <a:cs typeface="+mn-cs"/>
        </a:defRPr>
      </a:lvl2pPr>
      <a:lvl3pPr marL="1828800" marR="0" indent="-609600" algn="l" defTabSz="2438338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defRPr sz="4800" b="0" i="0" u="none" strike="noStrike" cap="none" spc="0">
          <a:solidFill>
            <a:srgbClr val="000000"/>
          </a:solidFill>
          <a:latin typeface="+mn-lt"/>
          <a:ea typeface="+mn-ea"/>
          <a:cs typeface="+mn-cs"/>
        </a:defRPr>
      </a:lvl3pPr>
      <a:lvl4pPr marL="2438400" marR="0" indent="-609600" algn="l" defTabSz="2438338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defRPr sz="4800" b="0" i="0" u="none" strike="noStrike" cap="none" spc="0">
          <a:solidFill>
            <a:srgbClr val="000000"/>
          </a:solidFill>
          <a:latin typeface="+mn-lt"/>
          <a:ea typeface="+mn-ea"/>
          <a:cs typeface="+mn-cs"/>
        </a:defRPr>
      </a:lvl4pPr>
      <a:lvl5pPr marL="3048000" marR="0" indent="-609600" algn="l" defTabSz="2438338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defRPr sz="4800" b="0" i="0" u="none" strike="noStrike" cap="none" spc="0">
          <a:solidFill>
            <a:srgbClr val="000000"/>
          </a:solidFill>
          <a:latin typeface="+mn-lt"/>
          <a:ea typeface="+mn-ea"/>
          <a:cs typeface="+mn-cs"/>
        </a:defRPr>
      </a:lvl5pPr>
      <a:lvl6pPr marL="3657600" marR="0" indent="-609600" algn="l" defTabSz="2438338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defRPr sz="4800" b="0" i="0" u="none" strike="noStrike" cap="none" spc="0">
          <a:solidFill>
            <a:srgbClr val="000000"/>
          </a:solidFill>
          <a:latin typeface="+mn-lt"/>
          <a:ea typeface="+mn-ea"/>
          <a:cs typeface="+mn-cs"/>
        </a:defRPr>
      </a:lvl6pPr>
      <a:lvl7pPr marL="4267200" marR="0" indent="-609600" algn="l" defTabSz="2438338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defRPr sz="4800" b="0" i="0" u="none" strike="noStrike" cap="none" spc="0">
          <a:solidFill>
            <a:srgbClr val="000000"/>
          </a:solidFill>
          <a:latin typeface="+mn-lt"/>
          <a:ea typeface="+mn-ea"/>
          <a:cs typeface="+mn-cs"/>
        </a:defRPr>
      </a:lvl7pPr>
      <a:lvl8pPr marL="4876800" marR="0" indent="-609600" algn="l" defTabSz="2438338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defRPr sz="4800" b="0" i="0" u="none" strike="noStrike" cap="none" spc="0">
          <a:solidFill>
            <a:srgbClr val="000000"/>
          </a:solidFill>
          <a:latin typeface="+mn-lt"/>
          <a:ea typeface="+mn-ea"/>
          <a:cs typeface="+mn-cs"/>
        </a:defRPr>
      </a:lvl8pPr>
      <a:lvl9pPr marL="5486400" marR="0" indent="-609600" algn="l" defTabSz="2438338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defRPr sz="4800" b="0" i="0" u="none" strike="noStrike" cap="none" spc="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lvl1pPr marL="0" marR="0" indent="0" algn="ctr" defTabSz="5842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800" b="0" i="0" u="none" strike="noStrike" cap="none" spc="0">
          <a:solidFill>
            <a:schemeClr val="tx1"/>
          </a:solidFill>
          <a:latin typeface="+mn-lt"/>
          <a:ea typeface="+mn-ea"/>
          <a:cs typeface="+mn-cs"/>
        </a:defRPr>
      </a:lvl1pPr>
      <a:lvl2pPr marL="0" marR="0" indent="457200" algn="ctr" defTabSz="5842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800" b="0" i="0" u="none" strike="noStrike" cap="none" spc="0">
          <a:solidFill>
            <a:schemeClr val="tx1"/>
          </a:solidFill>
          <a:latin typeface="+mn-lt"/>
          <a:ea typeface="+mn-ea"/>
          <a:cs typeface="+mn-cs"/>
        </a:defRPr>
      </a:lvl2pPr>
      <a:lvl3pPr marL="0" marR="0" indent="914400" algn="ctr" defTabSz="5842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800" b="0" i="0" u="none" strike="noStrike" cap="none" spc="0">
          <a:solidFill>
            <a:schemeClr val="tx1"/>
          </a:solidFill>
          <a:latin typeface="+mn-lt"/>
          <a:ea typeface="+mn-ea"/>
          <a:cs typeface="+mn-cs"/>
        </a:defRPr>
      </a:lvl3pPr>
      <a:lvl4pPr marL="0" marR="0" indent="1371600" algn="ctr" defTabSz="5842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800" b="0" i="0" u="none" strike="noStrike" cap="none" spc="0">
          <a:solidFill>
            <a:schemeClr val="tx1"/>
          </a:solidFill>
          <a:latin typeface="+mn-lt"/>
          <a:ea typeface="+mn-ea"/>
          <a:cs typeface="+mn-cs"/>
        </a:defRPr>
      </a:lvl4pPr>
      <a:lvl5pPr marL="0" marR="0" indent="1828800" algn="ctr" defTabSz="5842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800" b="0" i="0" u="none" strike="noStrike" cap="none" spc="0">
          <a:solidFill>
            <a:schemeClr val="tx1"/>
          </a:solidFill>
          <a:latin typeface="+mn-lt"/>
          <a:ea typeface="+mn-ea"/>
          <a:cs typeface="+mn-cs"/>
        </a:defRPr>
      </a:lvl5pPr>
      <a:lvl6pPr marL="0" marR="0" indent="2286000" algn="ctr" defTabSz="5842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800" b="0" i="0" u="none" strike="noStrike" cap="none" spc="0">
          <a:solidFill>
            <a:schemeClr val="tx1"/>
          </a:solidFill>
          <a:latin typeface="+mn-lt"/>
          <a:ea typeface="+mn-ea"/>
          <a:cs typeface="+mn-cs"/>
        </a:defRPr>
      </a:lvl6pPr>
      <a:lvl7pPr marL="0" marR="0" indent="2743200" algn="ctr" defTabSz="5842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800" b="0" i="0" u="none" strike="noStrike" cap="none" spc="0">
          <a:solidFill>
            <a:schemeClr val="tx1"/>
          </a:solidFill>
          <a:latin typeface="+mn-lt"/>
          <a:ea typeface="+mn-ea"/>
          <a:cs typeface="+mn-cs"/>
        </a:defRPr>
      </a:lvl7pPr>
      <a:lvl8pPr marL="0" marR="0" indent="3200400" algn="ctr" defTabSz="5842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800" b="0" i="0" u="none" strike="noStrike" cap="none" spc="0">
          <a:solidFill>
            <a:schemeClr val="tx1"/>
          </a:solidFill>
          <a:latin typeface="+mn-lt"/>
          <a:ea typeface="+mn-ea"/>
          <a:cs typeface="+mn-cs"/>
        </a:defRPr>
      </a:lvl8pPr>
      <a:lvl9pPr marL="0" marR="0" indent="3657600" algn="ctr" defTabSz="5842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800" b="0" i="0" u="none" strike="noStrike" cap="none" spc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AE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  <p:sldLayoutId id="2147483687" r:id="rId18"/>
    <p:sldLayoutId id="2147483688" r:id="rId19"/>
    <p:sldLayoutId id="2147483734" r:id="rId20"/>
  </p:sldLayoutIdLst>
  <p:txStyles>
    <p:titleStyle>
      <a:lvl1pPr algn="l" defTabSz="1828800">
        <a:lnSpc>
          <a:spcPct val="90000"/>
        </a:lnSpc>
        <a:spcBef>
          <a:spcPts val="0"/>
        </a:spcBef>
        <a:buNone/>
        <a:defRPr sz="88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>
        <a:lnSpc>
          <a:spcPct val="90000"/>
        </a:lnSpc>
        <a:spcBef>
          <a:spcPts val="2000"/>
        </a:spcBef>
        <a:buFont typeface="Arial"/>
        <a:buChar char="•"/>
        <a:defRPr sz="56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>
        <a:lnSpc>
          <a:spcPct val="90000"/>
        </a:lnSpc>
        <a:spcBef>
          <a:spcPts val="1000"/>
        </a:spcBef>
        <a:buFont typeface="Arial"/>
        <a:buChar char="•"/>
        <a:defRPr sz="48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>
        <a:lnSpc>
          <a:spcPct val="90000"/>
        </a:lnSpc>
        <a:spcBef>
          <a:spcPts val="1000"/>
        </a:spcBef>
        <a:buFont typeface="Arial"/>
        <a:buChar char="•"/>
        <a:defRPr sz="40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>
        <a:lnSpc>
          <a:spcPct val="90000"/>
        </a:lnSpc>
        <a:spcBef>
          <a:spcPts val="1000"/>
        </a:spcBef>
        <a:buFont typeface="Arial"/>
        <a:buChar char="•"/>
        <a:defRPr sz="36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>
        <a:lnSpc>
          <a:spcPct val="90000"/>
        </a:lnSpc>
        <a:spcBef>
          <a:spcPts val="1000"/>
        </a:spcBef>
        <a:buFont typeface="Arial"/>
        <a:buChar char="•"/>
        <a:defRPr sz="36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>
        <a:lnSpc>
          <a:spcPct val="90000"/>
        </a:lnSpc>
        <a:spcBef>
          <a:spcPts val="1000"/>
        </a:spcBef>
        <a:buFont typeface="Arial"/>
        <a:buChar char="•"/>
        <a:defRPr sz="36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>
        <a:lnSpc>
          <a:spcPct val="90000"/>
        </a:lnSpc>
        <a:spcBef>
          <a:spcPts val="1000"/>
        </a:spcBef>
        <a:buFont typeface="Arial"/>
        <a:buChar char="•"/>
        <a:defRPr sz="36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>
        <a:lnSpc>
          <a:spcPct val="90000"/>
        </a:lnSpc>
        <a:spcBef>
          <a:spcPts val="1000"/>
        </a:spcBef>
        <a:buFont typeface="Arial"/>
        <a:buChar char="•"/>
        <a:defRPr sz="36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>
        <a:lnSpc>
          <a:spcPct val="90000"/>
        </a:lnSpc>
        <a:spcBef>
          <a:spcPts val="1000"/>
        </a:spcBef>
        <a:buFont typeface="Arial"/>
        <a:buChar char="•"/>
        <a:defRPr sz="36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828800">
        <a:defRPr sz="36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>
        <a:defRPr sz="36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>
        <a:defRPr sz="36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>
        <a:defRPr sz="36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>
        <a:defRPr sz="36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>
        <a:defRPr sz="36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>
        <a:defRPr sz="36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>
        <a:defRPr sz="36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>
        <a:defRPr sz="36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3AE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  <p:sldLayoutId id="2147483706" r:id="rId17"/>
    <p:sldLayoutId id="2147483707" r:id="rId18"/>
    <p:sldLayoutId id="2147483708" r:id="rId19"/>
    <p:sldLayoutId id="2147483709" r:id="rId20"/>
    <p:sldLayoutId id="2147483710" r:id="rId21"/>
    <p:sldLayoutId id="2147483711" r:id="rId22"/>
  </p:sldLayoutIdLst>
  <p:txStyles>
    <p:titleStyle>
      <a:lvl1pPr algn="l" defTabSz="1828800">
        <a:lnSpc>
          <a:spcPct val="90000"/>
        </a:lnSpc>
        <a:spcBef>
          <a:spcPts val="0"/>
        </a:spcBef>
        <a:buNone/>
        <a:defRPr sz="88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>
        <a:lnSpc>
          <a:spcPct val="90000"/>
        </a:lnSpc>
        <a:spcBef>
          <a:spcPts val="2000"/>
        </a:spcBef>
        <a:buFont typeface="Arial"/>
        <a:buChar char="•"/>
        <a:defRPr sz="56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>
        <a:lnSpc>
          <a:spcPct val="90000"/>
        </a:lnSpc>
        <a:spcBef>
          <a:spcPts val="1000"/>
        </a:spcBef>
        <a:buFont typeface="Arial"/>
        <a:buChar char="•"/>
        <a:defRPr sz="48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>
        <a:lnSpc>
          <a:spcPct val="90000"/>
        </a:lnSpc>
        <a:spcBef>
          <a:spcPts val="1000"/>
        </a:spcBef>
        <a:buFont typeface="Arial"/>
        <a:buChar char="•"/>
        <a:defRPr sz="40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>
        <a:lnSpc>
          <a:spcPct val="90000"/>
        </a:lnSpc>
        <a:spcBef>
          <a:spcPts val="1000"/>
        </a:spcBef>
        <a:buFont typeface="Arial"/>
        <a:buChar char="•"/>
        <a:defRPr sz="36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>
        <a:lnSpc>
          <a:spcPct val="90000"/>
        </a:lnSpc>
        <a:spcBef>
          <a:spcPts val="1000"/>
        </a:spcBef>
        <a:buFont typeface="Arial"/>
        <a:buChar char="•"/>
        <a:defRPr sz="36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>
        <a:lnSpc>
          <a:spcPct val="90000"/>
        </a:lnSpc>
        <a:spcBef>
          <a:spcPts val="1000"/>
        </a:spcBef>
        <a:buFont typeface="Arial"/>
        <a:buChar char="•"/>
        <a:defRPr sz="36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>
        <a:lnSpc>
          <a:spcPct val="90000"/>
        </a:lnSpc>
        <a:spcBef>
          <a:spcPts val="1000"/>
        </a:spcBef>
        <a:buFont typeface="Arial"/>
        <a:buChar char="•"/>
        <a:defRPr sz="36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>
        <a:lnSpc>
          <a:spcPct val="90000"/>
        </a:lnSpc>
        <a:spcBef>
          <a:spcPts val="1000"/>
        </a:spcBef>
        <a:buFont typeface="Arial"/>
        <a:buChar char="•"/>
        <a:defRPr sz="36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>
        <a:lnSpc>
          <a:spcPct val="90000"/>
        </a:lnSpc>
        <a:spcBef>
          <a:spcPts val="1000"/>
        </a:spcBef>
        <a:buFont typeface="Arial"/>
        <a:buChar char="•"/>
        <a:defRPr sz="36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828800">
        <a:defRPr sz="36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>
        <a:defRPr sz="36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>
        <a:defRPr sz="36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>
        <a:defRPr sz="36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>
        <a:defRPr sz="36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>
        <a:defRPr sz="36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>
        <a:defRPr sz="36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>
        <a:defRPr sz="36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>
        <a:defRPr sz="36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3AE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  <p:sldLayoutId id="2147483727" r:id="rId15"/>
    <p:sldLayoutId id="2147483728" r:id="rId16"/>
    <p:sldLayoutId id="2147483729" r:id="rId17"/>
    <p:sldLayoutId id="2147483730" r:id="rId18"/>
    <p:sldLayoutId id="2147483731" r:id="rId19"/>
    <p:sldLayoutId id="2147483732" r:id="rId20"/>
    <p:sldLayoutId id="2147483733" r:id="rId21"/>
  </p:sldLayoutIdLst>
  <p:txStyles>
    <p:titleStyle>
      <a:lvl1pPr algn="l" defTabSz="1828800">
        <a:lnSpc>
          <a:spcPct val="90000"/>
        </a:lnSpc>
        <a:spcBef>
          <a:spcPts val="0"/>
        </a:spcBef>
        <a:buNone/>
        <a:defRPr sz="88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>
        <a:lnSpc>
          <a:spcPct val="90000"/>
        </a:lnSpc>
        <a:spcBef>
          <a:spcPts val="2000"/>
        </a:spcBef>
        <a:buFont typeface="Arial"/>
        <a:buChar char="•"/>
        <a:defRPr sz="56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>
        <a:lnSpc>
          <a:spcPct val="90000"/>
        </a:lnSpc>
        <a:spcBef>
          <a:spcPts val="1000"/>
        </a:spcBef>
        <a:buFont typeface="Arial"/>
        <a:buChar char="•"/>
        <a:defRPr sz="48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>
        <a:lnSpc>
          <a:spcPct val="90000"/>
        </a:lnSpc>
        <a:spcBef>
          <a:spcPts val="1000"/>
        </a:spcBef>
        <a:buFont typeface="Arial"/>
        <a:buChar char="•"/>
        <a:defRPr sz="40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>
        <a:lnSpc>
          <a:spcPct val="90000"/>
        </a:lnSpc>
        <a:spcBef>
          <a:spcPts val="1000"/>
        </a:spcBef>
        <a:buFont typeface="Arial"/>
        <a:buChar char="•"/>
        <a:defRPr sz="36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>
        <a:lnSpc>
          <a:spcPct val="90000"/>
        </a:lnSpc>
        <a:spcBef>
          <a:spcPts val="1000"/>
        </a:spcBef>
        <a:buFont typeface="Arial"/>
        <a:buChar char="•"/>
        <a:defRPr sz="36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>
        <a:lnSpc>
          <a:spcPct val="90000"/>
        </a:lnSpc>
        <a:spcBef>
          <a:spcPts val="1000"/>
        </a:spcBef>
        <a:buFont typeface="Arial"/>
        <a:buChar char="•"/>
        <a:defRPr sz="36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>
        <a:lnSpc>
          <a:spcPct val="90000"/>
        </a:lnSpc>
        <a:spcBef>
          <a:spcPts val="1000"/>
        </a:spcBef>
        <a:buFont typeface="Arial"/>
        <a:buChar char="•"/>
        <a:defRPr sz="36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>
        <a:lnSpc>
          <a:spcPct val="90000"/>
        </a:lnSpc>
        <a:spcBef>
          <a:spcPts val="1000"/>
        </a:spcBef>
        <a:buFont typeface="Arial"/>
        <a:buChar char="•"/>
        <a:defRPr sz="36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>
        <a:lnSpc>
          <a:spcPct val="90000"/>
        </a:lnSpc>
        <a:spcBef>
          <a:spcPts val="1000"/>
        </a:spcBef>
        <a:buFont typeface="Arial"/>
        <a:buChar char="•"/>
        <a:defRPr sz="36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828800">
        <a:defRPr sz="36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>
        <a:defRPr sz="36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>
        <a:defRPr sz="36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>
        <a:defRPr sz="36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>
        <a:defRPr sz="36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>
        <a:defRPr sz="36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>
        <a:defRPr sz="36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>
        <a:defRPr sz="36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>
        <a:defRPr sz="36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6.png"/><Relationship Id="rId18" Type="http://schemas.openxmlformats.org/officeDocument/2006/relationships/image" Target="../media/image51.png"/><Relationship Id="rId26" Type="http://schemas.openxmlformats.org/officeDocument/2006/relationships/image" Target="../media/image59.png"/><Relationship Id="rId3" Type="http://schemas.openxmlformats.org/officeDocument/2006/relationships/image" Target="../media/image37.png"/><Relationship Id="rId21" Type="http://schemas.openxmlformats.org/officeDocument/2006/relationships/image" Target="../media/image54.png"/><Relationship Id="rId7" Type="http://schemas.openxmlformats.org/officeDocument/2006/relationships/image" Target="../media/image41.png"/><Relationship Id="rId12" Type="http://schemas.openxmlformats.org/officeDocument/2006/relationships/image" Target="../media/image45.png"/><Relationship Id="rId17" Type="http://schemas.openxmlformats.org/officeDocument/2006/relationships/image" Target="../media/image50.png"/><Relationship Id="rId25" Type="http://schemas.openxmlformats.org/officeDocument/2006/relationships/image" Target="../media/image58.png"/><Relationship Id="rId2" Type="http://schemas.openxmlformats.org/officeDocument/2006/relationships/image" Target="../media/image36.png"/><Relationship Id="rId16" Type="http://schemas.openxmlformats.org/officeDocument/2006/relationships/image" Target="../media/image49.png"/><Relationship Id="rId20" Type="http://schemas.openxmlformats.org/officeDocument/2006/relationships/image" Target="../media/image5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0.png"/><Relationship Id="rId11" Type="http://schemas.openxmlformats.org/officeDocument/2006/relationships/image" Target="../media/image44.png"/><Relationship Id="rId24" Type="http://schemas.openxmlformats.org/officeDocument/2006/relationships/image" Target="../media/image57.png"/><Relationship Id="rId5" Type="http://schemas.openxmlformats.org/officeDocument/2006/relationships/image" Target="../media/image39.png"/><Relationship Id="rId15" Type="http://schemas.openxmlformats.org/officeDocument/2006/relationships/image" Target="../media/image48.png"/><Relationship Id="rId23" Type="http://schemas.openxmlformats.org/officeDocument/2006/relationships/image" Target="../media/image56.png"/><Relationship Id="rId10" Type="http://schemas.openxmlformats.org/officeDocument/2006/relationships/image" Target="../media/image30.png"/><Relationship Id="rId19" Type="http://schemas.openxmlformats.org/officeDocument/2006/relationships/image" Target="../media/image52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Relationship Id="rId14" Type="http://schemas.openxmlformats.org/officeDocument/2006/relationships/image" Target="../media/image47.png"/><Relationship Id="rId22" Type="http://schemas.openxmlformats.org/officeDocument/2006/relationships/image" Target="../media/image5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2.png"/><Relationship Id="rId18" Type="http://schemas.openxmlformats.org/officeDocument/2006/relationships/image" Target="../media/image77.png"/><Relationship Id="rId26" Type="http://schemas.openxmlformats.org/officeDocument/2006/relationships/image" Target="../media/image85.jpg"/><Relationship Id="rId39" Type="http://schemas.openxmlformats.org/officeDocument/2006/relationships/image" Target="../media/image98.jpg"/><Relationship Id="rId3" Type="http://schemas.openxmlformats.org/officeDocument/2006/relationships/image" Target="../media/image62.png"/><Relationship Id="rId21" Type="http://schemas.openxmlformats.org/officeDocument/2006/relationships/image" Target="../media/image80.jpg"/><Relationship Id="rId34" Type="http://schemas.openxmlformats.org/officeDocument/2006/relationships/image" Target="../media/image93.png"/><Relationship Id="rId42" Type="http://schemas.openxmlformats.org/officeDocument/2006/relationships/image" Target="../media/image101.png"/><Relationship Id="rId47" Type="http://schemas.openxmlformats.org/officeDocument/2006/relationships/image" Target="../media/image106.png"/><Relationship Id="rId50" Type="http://schemas.openxmlformats.org/officeDocument/2006/relationships/image" Target="../media/image109.png"/><Relationship Id="rId7" Type="http://schemas.openxmlformats.org/officeDocument/2006/relationships/image" Target="../media/image66.jpg"/><Relationship Id="rId12" Type="http://schemas.openxmlformats.org/officeDocument/2006/relationships/image" Target="../media/image71.png"/><Relationship Id="rId17" Type="http://schemas.openxmlformats.org/officeDocument/2006/relationships/image" Target="../media/image76.png"/><Relationship Id="rId25" Type="http://schemas.openxmlformats.org/officeDocument/2006/relationships/image" Target="../media/image84.png"/><Relationship Id="rId33" Type="http://schemas.openxmlformats.org/officeDocument/2006/relationships/image" Target="../media/image92.png"/><Relationship Id="rId38" Type="http://schemas.openxmlformats.org/officeDocument/2006/relationships/image" Target="../media/image97.jpg"/><Relationship Id="rId46" Type="http://schemas.openxmlformats.org/officeDocument/2006/relationships/image" Target="../media/image105.jpg"/><Relationship Id="rId2" Type="http://schemas.openxmlformats.org/officeDocument/2006/relationships/image" Target="../media/image61.jpg"/><Relationship Id="rId16" Type="http://schemas.openxmlformats.org/officeDocument/2006/relationships/image" Target="../media/image75.jpg"/><Relationship Id="rId20" Type="http://schemas.openxmlformats.org/officeDocument/2006/relationships/image" Target="../media/image79.jpg"/><Relationship Id="rId29" Type="http://schemas.openxmlformats.org/officeDocument/2006/relationships/image" Target="../media/image88.png"/><Relationship Id="rId41" Type="http://schemas.openxmlformats.org/officeDocument/2006/relationships/image" Target="../media/image100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5.jpg"/><Relationship Id="rId11" Type="http://schemas.openxmlformats.org/officeDocument/2006/relationships/image" Target="../media/image70.png"/><Relationship Id="rId24" Type="http://schemas.openxmlformats.org/officeDocument/2006/relationships/image" Target="../media/image83.jpg"/><Relationship Id="rId32" Type="http://schemas.openxmlformats.org/officeDocument/2006/relationships/image" Target="../media/image91.jpg"/><Relationship Id="rId37" Type="http://schemas.openxmlformats.org/officeDocument/2006/relationships/image" Target="../media/image96.png"/><Relationship Id="rId40" Type="http://schemas.openxmlformats.org/officeDocument/2006/relationships/image" Target="../media/image99.png"/><Relationship Id="rId45" Type="http://schemas.openxmlformats.org/officeDocument/2006/relationships/image" Target="../media/image104.png"/><Relationship Id="rId5" Type="http://schemas.openxmlformats.org/officeDocument/2006/relationships/image" Target="../media/image64.png"/><Relationship Id="rId15" Type="http://schemas.openxmlformats.org/officeDocument/2006/relationships/image" Target="../media/image74.png"/><Relationship Id="rId23" Type="http://schemas.openxmlformats.org/officeDocument/2006/relationships/image" Target="../media/image82.png"/><Relationship Id="rId28" Type="http://schemas.openxmlformats.org/officeDocument/2006/relationships/image" Target="../media/image87.png"/><Relationship Id="rId36" Type="http://schemas.openxmlformats.org/officeDocument/2006/relationships/image" Target="../media/image95.png"/><Relationship Id="rId49" Type="http://schemas.openxmlformats.org/officeDocument/2006/relationships/image" Target="../media/image108.png"/><Relationship Id="rId10" Type="http://schemas.openxmlformats.org/officeDocument/2006/relationships/image" Target="../media/image69.png"/><Relationship Id="rId19" Type="http://schemas.openxmlformats.org/officeDocument/2006/relationships/image" Target="../media/image78.png"/><Relationship Id="rId31" Type="http://schemas.openxmlformats.org/officeDocument/2006/relationships/image" Target="../media/image90.png"/><Relationship Id="rId44" Type="http://schemas.openxmlformats.org/officeDocument/2006/relationships/image" Target="../media/image103.png"/><Relationship Id="rId4" Type="http://schemas.openxmlformats.org/officeDocument/2006/relationships/image" Target="../media/image63.png"/><Relationship Id="rId9" Type="http://schemas.openxmlformats.org/officeDocument/2006/relationships/image" Target="../media/image68.png"/><Relationship Id="rId14" Type="http://schemas.openxmlformats.org/officeDocument/2006/relationships/image" Target="../media/image73.png"/><Relationship Id="rId22" Type="http://schemas.openxmlformats.org/officeDocument/2006/relationships/image" Target="../media/image81.jpg"/><Relationship Id="rId27" Type="http://schemas.openxmlformats.org/officeDocument/2006/relationships/image" Target="../media/image86.jpg"/><Relationship Id="rId30" Type="http://schemas.openxmlformats.org/officeDocument/2006/relationships/image" Target="../media/image89.jpg"/><Relationship Id="rId35" Type="http://schemas.openxmlformats.org/officeDocument/2006/relationships/image" Target="../media/image94.png"/><Relationship Id="rId43" Type="http://schemas.openxmlformats.org/officeDocument/2006/relationships/image" Target="../media/image102.png"/><Relationship Id="rId48" Type="http://schemas.openxmlformats.org/officeDocument/2006/relationships/image" Target="../media/image107.png"/><Relationship Id="rId8" Type="http://schemas.openxmlformats.org/officeDocument/2006/relationships/image" Target="../media/image67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png"/><Relationship Id="rId13" Type="http://schemas.openxmlformats.org/officeDocument/2006/relationships/image" Target="../media/image121.jpg"/><Relationship Id="rId18" Type="http://schemas.openxmlformats.org/officeDocument/2006/relationships/image" Target="../media/image126.png"/><Relationship Id="rId26" Type="http://schemas.openxmlformats.org/officeDocument/2006/relationships/image" Target="../media/image134.png"/><Relationship Id="rId39" Type="http://schemas.openxmlformats.org/officeDocument/2006/relationships/image" Target="../media/image147.png"/><Relationship Id="rId3" Type="http://schemas.openxmlformats.org/officeDocument/2006/relationships/image" Target="../media/image111.jpg"/><Relationship Id="rId21" Type="http://schemas.openxmlformats.org/officeDocument/2006/relationships/image" Target="../media/image129.png"/><Relationship Id="rId34" Type="http://schemas.openxmlformats.org/officeDocument/2006/relationships/image" Target="../media/image142.png"/><Relationship Id="rId42" Type="http://schemas.openxmlformats.org/officeDocument/2006/relationships/image" Target="../media/image150.jpg"/><Relationship Id="rId7" Type="http://schemas.openxmlformats.org/officeDocument/2006/relationships/image" Target="../media/image115.jpg"/><Relationship Id="rId12" Type="http://schemas.openxmlformats.org/officeDocument/2006/relationships/image" Target="../media/image120.jpg"/><Relationship Id="rId17" Type="http://schemas.openxmlformats.org/officeDocument/2006/relationships/image" Target="../media/image125.png"/><Relationship Id="rId25" Type="http://schemas.openxmlformats.org/officeDocument/2006/relationships/image" Target="../media/image133.png"/><Relationship Id="rId33" Type="http://schemas.openxmlformats.org/officeDocument/2006/relationships/image" Target="../media/image141.png"/><Relationship Id="rId38" Type="http://schemas.openxmlformats.org/officeDocument/2006/relationships/image" Target="../media/image146.png"/><Relationship Id="rId46" Type="http://schemas.openxmlformats.org/officeDocument/2006/relationships/image" Target="../media/image154.jpg"/><Relationship Id="rId2" Type="http://schemas.openxmlformats.org/officeDocument/2006/relationships/image" Target="../media/image110.jpg"/><Relationship Id="rId16" Type="http://schemas.openxmlformats.org/officeDocument/2006/relationships/image" Target="../media/image124.png"/><Relationship Id="rId20" Type="http://schemas.openxmlformats.org/officeDocument/2006/relationships/image" Target="../media/image128.png"/><Relationship Id="rId29" Type="http://schemas.openxmlformats.org/officeDocument/2006/relationships/image" Target="../media/image137.jpg"/><Relationship Id="rId41" Type="http://schemas.openxmlformats.org/officeDocument/2006/relationships/image" Target="../media/image149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4.png"/><Relationship Id="rId11" Type="http://schemas.openxmlformats.org/officeDocument/2006/relationships/image" Target="../media/image119.jpg"/><Relationship Id="rId24" Type="http://schemas.openxmlformats.org/officeDocument/2006/relationships/image" Target="../media/image132.png"/><Relationship Id="rId32" Type="http://schemas.openxmlformats.org/officeDocument/2006/relationships/image" Target="../media/image140.png"/><Relationship Id="rId37" Type="http://schemas.openxmlformats.org/officeDocument/2006/relationships/image" Target="../media/image145.jpg"/><Relationship Id="rId40" Type="http://schemas.openxmlformats.org/officeDocument/2006/relationships/image" Target="../media/image148.png"/><Relationship Id="rId45" Type="http://schemas.openxmlformats.org/officeDocument/2006/relationships/image" Target="../media/image153.jpg"/><Relationship Id="rId5" Type="http://schemas.openxmlformats.org/officeDocument/2006/relationships/image" Target="../media/image113.jpg"/><Relationship Id="rId15" Type="http://schemas.openxmlformats.org/officeDocument/2006/relationships/image" Target="../media/image123.jpg"/><Relationship Id="rId23" Type="http://schemas.openxmlformats.org/officeDocument/2006/relationships/image" Target="../media/image131.png"/><Relationship Id="rId28" Type="http://schemas.openxmlformats.org/officeDocument/2006/relationships/image" Target="../media/image136.png"/><Relationship Id="rId36" Type="http://schemas.openxmlformats.org/officeDocument/2006/relationships/image" Target="../media/image144.png"/><Relationship Id="rId10" Type="http://schemas.openxmlformats.org/officeDocument/2006/relationships/image" Target="../media/image118.png"/><Relationship Id="rId19" Type="http://schemas.openxmlformats.org/officeDocument/2006/relationships/image" Target="../media/image127.png"/><Relationship Id="rId31" Type="http://schemas.openxmlformats.org/officeDocument/2006/relationships/image" Target="../media/image139.png"/><Relationship Id="rId44" Type="http://schemas.openxmlformats.org/officeDocument/2006/relationships/image" Target="../media/image152.png"/><Relationship Id="rId4" Type="http://schemas.openxmlformats.org/officeDocument/2006/relationships/image" Target="../media/image112.jpg"/><Relationship Id="rId9" Type="http://schemas.openxmlformats.org/officeDocument/2006/relationships/image" Target="../media/image117.png"/><Relationship Id="rId14" Type="http://schemas.openxmlformats.org/officeDocument/2006/relationships/image" Target="../media/image122.jpg"/><Relationship Id="rId22" Type="http://schemas.openxmlformats.org/officeDocument/2006/relationships/image" Target="../media/image130.png"/><Relationship Id="rId27" Type="http://schemas.openxmlformats.org/officeDocument/2006/relationships/image" Target="../media/image135.jpg"/><Relationship Id="rId30" Type="http://schemas.openxmlformats.org/officeDocument/2006/relationships/image" Target="../media/image138.png"/><Relationship Id="rId35" Type="http://schemas.openxmlformats.org/officeDocument/2006/relationships/image" Target="../media/image143.png"/><Relationship Id="rId43" Type="http://schemas.openxmlformats.org/officeDocument/2006/relationships/image" Target="../media/image15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6.png"/><Relationship Id="rId2" Type="http://schemas.openxmlformats.org/officeDocument/2006/relationships/image" Target="../media/image155.png"/><Relationship Id="rId1" Type="http://schemas.openxmlformats.org/officeDocument/2006/relationships/slideLayout" Target="../slideLayouts/slideLayout66.xml"/><Relationship Id="rId4" Type="http://schemas.openxmlformats.org/officeDocument/2006/relationships/image" Target="../media/image15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159.png"/><Relationship Id="rId7" Type="http://schemas.openxmlformats.org/officeDocument/2006/relationships/image" Target="../media/image29.png"/><Relationship Id="rId2" Type="http://schemas.openxmlformats.org/officeDocument/2006/relationships/image" Target="../media/image15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8.png"/><Relationship Id="rId5" Type="http://schemas.openxmlformats.org/officeDocument/2006/relationships/image" Target="../media/image161.png"/><Relationship Id="rId4" Type="http://schemas.openxmlformats.org/officeDocument/2006/relationships/image" Target="../media/image160.png"/><Relationship Id="rId9" Type="http://schemas.openxmlformats.org/officeDocument/2006/relationships/image" Target="../media/image16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7.png"/><Relationship Id="rId3" Type="http://schemas.openxmlformats.org/officeDocument/2006/relationships/image" Target="../media/image163.png"/><Relationship Id="rId7" Type="http://schemas.openxmlformats.org/officeDocument/2006/relationships/image" Target="../media/image16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microsoft.com/office/2007/relationships/hdphoto" Target="../media/hdphoto1.wdp"/><Relationship Id="rId11" Type="http://schemas.openxmlformats.org/officeDocument/2006/relationships/image" Target="../media/image170.png"/><Relationship Id="rId5" Type="http://schemas.openxmlformats.org/officeDocument/2006/relationships/image" Target="../media/image165.png"/><Relationship Id="rId10" Type="http://schemas.openxmlformats.org/officeDocument/2006/relationships/image" Target="../media/image169.png"/><Relationship Id="rId4" Type="http://schemas.openxmlformats.org/officeDocument/2006/relationships/image" Target="../media/image164.png"/><Relationship Id="rId9" Type="http://schemas.openxmlformats.org/officeDocument/2006/relationships/image" Target="../media/image16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1.png"/><Relationship Id="rId7" Type="http://schemas.openxmlformats.org/officeDocument/2006/relationships/image" Target="../media/image174.png"/><Relationship Id="rId2" Type="http://schemas.openxmlformats.org/officeDocument/2006/relationships/image" Target="../media/image16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3.png"/><Relationship Id="rId5" Type="http://schemas.openxmlformats.org/officeDocument/2006/relationships/image" Target="../media/image172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6.png"/><Relationship Id="rId7" Type="http://schemas.openxmlformats.org/officeDocument/2006/relationships/image" Target="../media/image22.png"/><Relationship Id="rId2" Type="http://schemas.openxmlformats.org/officeDocument/2006/relationships/image" Target="../media/image175.pn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21.png"/><Relationship Id="rId5" Type="http://schemas.openxmlformats.org/officeDocument/2006/relationships/image" Target="../media/image177.png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4.png"/><Relationship Id="rId3" Type="http://schemas.openxmlformats.org/officeDocument/2006/relationships/image" Target="../media/image179.png"/><Relationship Id="rId7" Type="http://schemas.openxmlformats.org/officeDocument/2006/relationships/image" Target="../media/image183.png"/><Relationship Id="rId2" Type="http://schemas.openxmlformats.org/officeDocument/2006/relationships/image" Target="../media/image17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2.png"/><Relationship Id="rId5" Type="http://schemas.openxmlformats.org/officeDocument/2006/relationships/image" Target="../media/image181.png"/><Relationship Id="rId4" Type="http://schemas.openxmlformats.org/officeDocument/2006/relationships/image" Target="../media/image180.png"/><Relationship Id="rId9" Type="http://schemas.openxmlformats.org/officeDocument/2006/relationships/image" Target="../media/image18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6.png"/><Relationship Id="rId7" Type="http://schemas.openxmlformats.org/officeDocument/2006/relationships/image" Target="../media/image22.png"/><Relationship Id="rId2" Type="http://schemas.openxmlformats.org/officeDocument/2006/relationships/image" Target="../media/image186.jp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21.png"/><Relationship Id="rId5" Type="http://schemas.openxmlformats.org/officeDocument/2006/relationships/image" Target="../media/image177.png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7.pn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23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 bwMode="auto">
          <a:xfrm>
            <a:off x="1102768" y="4193704"/>
            <a:ext cx="15337704" cy="2664296"/>
          </a:xfrm>
          <a:prstGeom prst="rect">
            <a:avLst/>
          </a:prstGeom>
          <a:noFill/>
        </p:spPr>
        <p:txBody>
          <a:bodyPr anchor="b"/>
          <a:lstStyle/>
          <a:p>
            <a:pPr>
              <a:defRPr/>
            </a:pPr>
            <a:r>
              <a:rPr lang="en-US" sz="11500" b="0" dirty="0">
                <a:latin typeface="TT Norms Pro Medium"/>
              </a:rPr>
              <a:t>RPA-</a:t>
            </a:r>
            <a:r>
              <a:rPr lang="ru-RU" sz="11500" b="0" dirty="0">
                <a:latin typeface="TT Norms Pro Medium"/>
              </a:rPr>
              <a:t>роботы и ИИ-агенты</a:t>
            </a:r>
          </a:p>
        </p:txBody>
      </p:sp>
      <p:sp>
        <p:nvSpPr>
          <p:cNvPr id="5" name="Текст 7"/>
          <p:cNvSpPr txBox="1"/>
          <p:nvPr/>
        </p:nvSpPr>
        <p:spPr bwMode="auto">
          <a:xfrm>
            <a:off x="22057096" y="1097360"/>
            <a:ext cx="1440160" cy="992411"/>
          </a:xfrm>
          <a:prstGeom prst="rect">
            <a:avLst/>
          </a:prstGeom>
        </p:spPr>
        <p:txBody>
          <a:bodyPr lIns="45719" tIns="45719" rIns="45719" bIns="45719">
            <a:noAutofit/>
          </a:bodyPr>
          <a:lstStyle>
            <a:lvl1pPr marL="0" indent="0" algn="l" defTabSz="619126">
              <a:lnSpc>
                <a:spcPct val="100000"/>
              </a:lnSpc>
              <a:spcBef>
                <a:spcPts val="0"/>
              </a:spcBef>
              <a:buSzTx/>
              <a:buFont typeface="Arial"/>
              <a:buNone/>
              <a:defRPr sz="2100" b="0" i="0">
                <a:solidFill>
                  <a:schemeClr val="bg1"/>
                </a:solidFill>
                <a:latin typeface="Arial"/>
                <a:ea typeface="+mn-ea"/>
                <a:cs typeface="+mn-cs"/>
              </a:defRPr>
            </a:lvl1pPr>
            <a:lvl2pPr marL="1371600" indent="-457200" algn="l" defTabSz="18288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4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6000" indent="-457200" algn="l" defTabSz="18288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4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200400" indent="-457200" algn="l" defTabSz="18288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14800" indent="-457200" algn="l" defTabSz="18288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3200">
                <a:latin typeface="TT Norms Pro"/>
              </a:rPr>
              <a:t>pix.ru</a:t>
            </a:r>
            <a:endParaRPr lang="ru-RU" sz="3200">
              <a:latin typeface="TT Norms Pro"/>
            </a:endParaRP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3695056" y="7602165"/>
            <a:ext cx="144736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spcBef>
                <a:spcPts val="750"/>
              </a:spcBef>
              <a:defRPr/>
            </a:pPr>
            <a:r>
              <a:rPr lang="ru-RU" sz="3600" dirty="0">
                <a:solidFill>
                  <a:schemeClr val="bg1"/>
                </a:solidFill>
              </a:rPr>
              <a:t>Доверенность ИИ-агентов: миф или реальность?</a:t>
            </a:r>
            <a:br>
              <a:rPr lang="ru-RU" sz="3600" dirty="0">
                <a:solidFill>
                  <a:schemeClr val="bg1"/>
                </a:solidFill>
              </a:rPr>
            </a:br>
            <a:r>
              <a:rPr lang="ru-RU" sz="3600" dirty="0">
                <a:solidFill>
                  <a:schemeClr val="bg1"/>
                </a:solidFill>
              </a:rPr>
              <a:t>RPA — проверенная технология в новой упаковке</a:t>
            </a:r>
            <a:endParaRPr dirty="0"/>
          </a:p>
        </p:txBody>
      </p:sp>
      <p:sp>
        <p:nvSpPr>
          <p:cNvPr id="9" name="Текст 7"/>
          <p:cNvSpPr txBox="1"/>
          <p:nvPr/>
        </p:nvSpPr>
        <p:spPr bwMode="auto">
          <a:xfrm>
            <a:off x="1030760" y="11250488"/>
            <a:ext cx="10546112" cy="1924769"/>
          </a:xfrm>
          <a:prstGeom prst="rect">
            <a:avLst/>
          </a:prstGeom>
        </p:spPr>
        <p:txBody>
          <a:bodyPr/>
          <a:lstStyle>
            <a:lvl1pPr marL="609600" marR="0" indent="-609600" algn="l" defTabSz="2438338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defRPr sz="48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1219200" marR="0" indent="-609600" algn="l" defTabSz="2438338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defRPr sz="48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828800" marR="0" indent="-609600" algn="l" defTabSz="2438338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defRPr sz="48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2438400" marR="0" indent="-609600" algn="l" defTabSz="2438338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defRPr sz="48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3048000" marR="0" indent="-609600" algn="l" defTabSz="2438338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defRPr sz="48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3657600" marR="0" indent="-609600" algn="l" defTabSz="2438338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defRPr sz="48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4267200" marR="0" indent="-609600" algn="l" defTabSz="2438338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defRPr sz="48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4876800" marR="0" indent="-609600" algn="l" defTabSz="2438338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defRPr sz="48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5486400" marR="0" indent="-609600" algn="l" defTabSz="2438338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defRPr sz="48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225"/>
              </a:spcBef>
              <a:buNone/>
              <a:defRPr/>
            </a:pPr>
            <a:endParaRPr lang="ru-RU" sz="2000">
              <a:solidFill>
                <a:schemeClr val="accent1">
                  <a:lumMod val="40000"/>
                  <a:lumOff val="60000"/>
                </a:schemeClr>
              </a:solidFill>
              <a:latin typeface="TT Norms Pro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21"/>
          </p:nvPr>
        </p:nvSpPr>
        <p:spPr bwMode="auto">
          <a:xfrm>
            <a:off x="1263310" y="11826552"/>
            <a:ext cx="16478252" cy="477734"/>
          </a:xfrm>
        </p:spPr>
        <p:txBody>
          <a:bodyPr/>
          <a:lstStyle/>
          <a:p>
            <a:pPr>
              <a:spcBef>
                <a:spcPts val="225"/>
              </a:spcBef>
              <a:defRPr/>
            </a:pPr>
            <a:r>
              <a:rPr lang="ru-RU" sz="24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Вотяков Сергей</a:t>
            </a:r>
            <a:endParaRPr dirty="0"/>
          </a:p>
          <a:p>
            <a:pPr>
              <a:spcBef>
                <a:spcPts val="225"/>
              </a:spcBef>
              <a:defRPr/>
            </a:pPr>
            <a:r>
              <a:rPr lang="ru-RU" sz="24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GR директор PIX Robotics, член Правления и председатель комитета </a:t>
            </a:r>
            <a:r>
              <a:rPr lang="ru-RU" sz="2400">
                <a:solidFill>
                  <a:schemeClr val="accent1">
                    <a:lumMod val="40000"/>
                    <a:lumOff val="60000"/>
                  </a:schemeClr>
                </a:solidFill>
              </a:rPr>
              <a:t>ИИ в </a:t>
            </a:r>
            <a:r>
              <a:rPr lang="ru-RU" sz="24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RUSSOFT, учредитель NARPA</a:t>
            </a:r>
          </a:p>
          <a:p>
            <a:pPr>
              <a:spcBef>
                <a:spcPts val="225"/>
              </a:spcBef>
              <a:defRPr/>
            </a:pPr>
            <a:r>
              <a:rPr lang="ru-RU" sz="24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info@narpa.ru|www.narpa.ru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8" name="Прямоугольник 67"/>
          <p:cNvSpPr/>
          <p:nvPr/>
        </p:nvSpPr>
        <p:spPr bwMode="auto">
          <a:xfrm>
            <a:off x="12269906" y="2050690"/>
            <a:ext cx="12114093" cy="10207910"/>
          </a:xfrm>
          <a:prstGeom prst="rect">
            <a:avLst/>
          </a:prstGeom>
          <a:solidFill>
            <a:srgbClr val="F2F2F2">
              <a:alpha val="6117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800">
              <a:defRPr/>
            </a:pPr>
            <a:endParaRPr lang="ru-RU" sz="3600">
              <a:solidFill>
                <a:srgbClr val="FFFFFF"/>
              </a:solidFill>
              <a:latin typeface="TT Norms Pro"/>
            </a:endParaRPr>
          </a:p>
        </p:txBody>
      </p:sp>
      <p:graphicFrame>
        <p:nvGraphicFramePr>
          <p:cNvPr id="18" name="Table 25"/>
          <p:cNvGraphicFramePr>
            <a:graphicFrameLocks/>
          </p:cNvGraphicFramePr>
          <p:nvPr/>
        </p:nvGraphicFramePr>
        <p:xfrm>
          <a:off x="1253760" y="3542632"/>
          <a:ext cx="10477167" cy="7923880"/>
        </p:xfrm>
        <a:graphic>
          <a:graphicData uri="http://schemas.openxmlformats.org/drawingml/2006/table">
            <a:tbl>
              <a:tblPr/>
              <a:tblGrid>
                <a:gridCol w="10413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512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2484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93132"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en-US" sz="2800">
                        <a:solidFill>
                          <a:schemeClr val="tx2"/>
                        </a:solidFill>
                        <a:latin typeface="TT Norms Pro"/>
                      </a:endParaRPr>
                    </a:p>
                  </a:txBody>
                  <a:tcPr marL="182832" marR="182832" marT="91416" marB="91416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defRPr/>
                      </a:pPr>
                      <a:r>
                        <a:rPr lang="ru-RU" sz="2400">
                          <a:solidFill>
                            <a:schemeClr val="tx2"/>
                          </a:solidFill>
                          <a:latin typeface="TT Norms Pro"/>
                        </a:rPr>
                        <a:t>Работа с сайтами, приложениями</a:t>
                      </a:r>
                      <a:endParaRPr sz="6600">
                        <a:solidFill>
                          <a:schemeClr val="tx2"/>
                        </a:solidFill>
                        <a:latin typeface="TT Norms Pro"/>
                      </a:endParaRPr>
                    </a:p>
                  </a:txBody>
                  <a:tcPr marL="182832" marR="182832" marT="91416" marB="91416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en-US" sz="2400">
                        <a:solidFill>
                          <a:schemeClr val="tx2"/>
                        </a:solidFill>
                        <a:latin typeface="TT Norms Pro"/>
                      </a:endParaRPr>
                    </a:p>
                  </a:txBody>
                  <a:tcPr marL="182832" marR="182832" marT="91416" marB="91416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400">
                          <a:solidFill>
                            <a:schemeClr val="tx2"/>
                          </a:solidFill>
                          <a:latin typeface="TT Norms Pro"/>
                        </a:rPr>
                        <a:t>Сравнение данных</a:t>
                      </a:r>
                      <a:endParaRPr/>
                    </a:p>
                    <a:p>
                      <a:pPr marL="0" marR="0" lvl="0" indent="0" algn="l" defTabSz="4572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2400">
                        <a:solidFill>
                          <a:schemeClr val="tx2"/>
                        </a:solidFill>
                        <a:latin typeface="TT Norms Pro"/>
                      </a:endParaRPr>
                    </a:p>
                    <a:p>
                      <a:pPr marL="0" marR="0" lvl="0" indent="0" algn="l" defTabSz="4572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2400">
                        <a:solidFill>
                          <a:schemeClr val="tx2"/>
                        </a:solidFill>
                        <a:latin typeface="TT Norms Pro"/>
                      </a:endParaRPr>
                    </a:p>
                    <a:p>
                      <a:pPr marL="0" marR="0" lvl="0" indent="0" algn="l" defTabSz="4572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sz="2400">
                        <a:solidFill>
                          <a:schemeClr val="tx2"/>
                        </a:solidFill>
                        <a:latin typeface="TT Norms Pro"/>
                      </a:endParaRPr>
                    </a:p>
                  </a:txBody>
                  <a:tcPr marL="182832" marR="182832" marT="91416" marB="91416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93132">
                <a:tc>
                  <a:txBody>
                    <a:bodyPr/>
                    <a:lstStyle/>
                    <a:p>
                      <a:pPr marL="0" marR="0" lvl="0" indent="0" algn="l" defTabSz="4572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sz="2800">
                        <a:solidFill>
                          <a:schemeClr val="tx2"/>
                        </a:solidFill>
                        <a:latin typeface="TT Norms Pro"/>
                      </a:endParaRPr>
                    </a:p>
                  </a:txBody>
                  <a:tcPr marL="182832" marR="182832" marT="91416" marB="91416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400">
                          <a:solidFill>
                            <a:schemeClr val="tx2"/>
                          </a:solidFill>
                          <a:latin typeface="TT Norms Pro"/>
                        </a:rPr>
                        <a:t>Работа с документами</a:t>
                      </a:r>
                      <a:endParaRPr/>
                    </a:p>
                    <a:p>
                      <a:pPr marL="0" marR="0" lvl="0" indent="0" algn="l" defTabSz="4572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2400">
                        <a:solidFill>
                          <a:schemeClr val="tx2"/>
                        </a:solidFill>
                        <a:latin typeface="TT Norms Pro"/>
                      </a:endParaRPr>
                    </a:p>
                    <a:p>
                      <a:pPr marL="0" marR="0" lvl="0" indent="0" algn="l" defTabSz="4572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sz="2400">
                        <a:solidFill>
                          <a:schemeClr val="tx2"/>
                        </a:solidFill>
                        <a:latin typeface="TT Norms Pro"/>
                      </a:endParaRPr>
                    </a:p>
                  </a:txBody>
                  <a:tcPr marL="182832" marR="182832" marT="91416" marB="91416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en-US" sz="2400">
                        <a:solidFill>
                          <a:schemeClr val="tx2"/>
                        </a:solidFill>
                        <a:latin typeface="TT Norms Pro"/>
                      </a:endParaRPr>
                    </a:p>
                  </a:txBody>
                  <a:tcPr marL="182832" marR="182832" marT="91416" marB="91416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400">
                          <a:solidFill>
                            <a:schemeClr val="tx2"/>
                          </a:solidFill>
                          <a:latin typeface="TT Norms Pro"/>
                        </a:rPr>
                        <a:t>Заполнение форм </a:t>
                      </a:r>
                      <a:br>
                        <a:rPr lang="ru-RU" sz="2400">
                          <a:solidFill>
                            <a:schemeClr val="tx2"/>
                          </a:solidFill>
                          <a:latin typeface="TT Norms Pro"/>
                        </a:rPr>
                      </a:br>
                      <a:r>
                        <a:rPr lang="ru-RU" sz="2400">
                          <a:solidFill>
                            <a:schemeClr val="tx2"/>
                          </a:solidFill>
                          <a:latin typeface="TT Norms Pro"/>
                        </a:rPr>
                        <a:t>и документов</a:t>
                      </a:r>
                      <a:endParaRPr lang="en-US" sz="2400">
                        <a:solidFill>
                          <a:schemeClr val="tx2"/>
                        </a:solidFill>
                        <a:latin typeface="TT Norms Pro"/>
                      </a:endParaRPr>
                    </a:p>
                  </a:txBody>
                  <a:tcPr marL="182832" marR="182832" marT="91416" marB="91416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93132"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en-US" sz="2800">
                        <a:solidFill>
                          <a:schemeClr val="tx2"/>
                        </a:solidFill>
                        <a:latin typeface="TT Norms Pro"/>
                      </a:endParaRPr>
                    </a:p>
                  </a:txBody>
                  <a:tcPr marL="182832" marR="182832" marT="91416" marB="91416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defRPr/>
                      </a:pPr>
                      <a:r>
                        <a:rPr lang="ru-RU" sz="2400">
                          <a:solidFill>
                            <a:schemeClr val="tx2"/>
                          </a:solidFill>
                          <a:latin typeface="TT Norms Pro"/>
                        </a:rPr>
                        <a:t>Работа с файлами </a:t>
                      </a:r>
                      <a:br>
                        <a:rPr lang="ru-RU" sz="2400">
                          <a:solidFill>
                            <a:schemeClr val="tx2"/>
                          </a:solidFill>
                          <a:latin typeface="TT Norms Pro"/>
                        </a:rPr>
                      </a:br>
                      <a:r>
                        <a:rPr lang="ru-RU" sz="2400">
                          <a:solidFill>
                            <a:schemeClr val="tx2"/>
                          </a:solidFill>
                          <a:latin typeface="TT Norms Pro"/>
                        </a:rPr>
                        <a:t>и папками</a:t>
                      </a:r>
                      <a:endParaRPr/>
                    </a:p>
                    <a:p>
                      <a:pPr lvl="0">
                        <a:defRPr/>
                      </a:pPr>
                      <a:endParaRPr lang="ru-RU" sz="2400">
                        <a:solidFill>
                          <a:schemeClr val="tx2"/>
                        </a:solidFill>
                        <a:latin typeface="TT Norms Pro"/>
                      </a:endParaRPr>
                    </a:p>
                    <a:p>
                      <a:pPr lvl="0">
                        <a:defRPr/>
                      </a:pPr>
                      <a:endParaRPr lang="en-US" sz="2400">
                        <a:solidFill>
                          <a:schemeClr val="tx2"/>
                        </a:solidFill>
                        <a:latin typeface="TT Norms Pro"/>
                      </a:endParaRPr>
                    </a:p>
                  </a:txBody>
                  <a:tcPr marL="182832" marR="182832" marT="91416" marB="91416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en-US" sz="2400">
                        <a:solidFill>
                          <a:schemeClr val="tx2"/>
                        </a:solidFill>
                        <a:latin typeface="TT Norms Pro"/>
                      </a:endParaRPr>
                    </a:p>
                  </a:txBody>
                  <a:tcPr marL="182832" marR="182832" marT="91416" marB="91416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400">
                          <a:solidFill>
                            <a:schemeClr val="tx2"/>
                          </a:solidFill>
                          <a:latin typeface="TT Norms Pro"/>
                        </a:rPr>
                        <a:t>Написание текстов </a:t>
                      </a:r>
                      <a:br>
                        <a:rPr lang="ru-RU" sz="2400">
                          <a:solidFill>
                            <a:schemeClr val="tx2"/>
                          </a:solidFill>
                          <a:latin typeface="TT Norms Pro"/>
                        </a:rPr>
                      </a:br>
                      <a:r>
                        <a:rPr lang="ru-RU" sz="2400">
                          <a:solidFill>
                            <a:schemeClr val="tx2"/>
                          </a:solidFill>
                          <a:latin typeface="TT Norms Pro"/>
                        </a:rPr>
                        <a:t>по правилам</a:t>
                      </a:r>
                      <a:endParaRPr lang="en-US" sz="2400">
                        <a:solidFill>
                          <a:schemeClr val="tx2"/>
                        </a:solidFill>
                        <a:latin typeface="TT Norms Pro"/>
                      </a:endParaRPr>
                    </a:p>
                  </a:txBody>
                  <a:tcPr marL="182832" marR="182832" marT="91416" marB="91416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0446">
                <a:tc>
                  <a:txBody>
                    <a:bodyPr/>
                    <a:lstStyle/>
                    <a:p>
                      <a:pPr marL="0" marR="0" lvl="0" indent="0" algn="l" defTabSz="4572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sz="2800">
                        <a:solidFill>
                          <a:schemeClr val="tx2"/>
                        </a:solidFill>
                        <a:latin typeface="TT Norms Pro"/>
                      </a:endParaRPr>
                    </a:p>
                  </a:txBody>
                  <a:tcPr marL="182832" marR="182832" marT="91416" marB="91416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400">
                          <a:solidFill>
                            <a:schemeClr val="tx2"/>
                          </a:solidFill>
                          <a:latin typeface="TT Norms Pro"/>
                        </a:rPr>
                        <a:t>Классификация </a:t>
                      </a:r>
                      <a:br>
                        <a:rPr lang="ru-RU" sz="2400">
                          <a:solidFill>
                            <a:schemeClr val="tx2"/>
                          </a:solidFill>
                          <a:latin typeface="TT Norms Pro"/>
                        </a:rPr>
                      </a:br>
                      <a:r>
                        <a:rPr lang="ru-RU" sz="2400">
                          <a:solidFill>
                            <a:schemeClr val="tx2"/>
                          </a:solidFill>
                          <a:latin typeface="TT Norms Pro"/>
                        </a:rPr>
                        <a:t>и распознавание текста</a:t>
                      </a:r>
                      <a:endParaRPr/>
                    </a:p>
                    <a:p>
                      <a:pPr marL="0" marR="0" lvl="0" indent="0" algn="l" defTabSz="4572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sz="2400">
                        <a:solidFill>
                          <a:schemeClr val="tx2"/>
                        </a:solidFill>
                        <a:latin typeface="TT Norms Pro"/>
                      </a:endParaRPr>
                    </a:p>
                  </a:txBody>
                  <a:tcPr marL="182832" marR="182832" marT="91416" marB="91416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en-US" sz="2400">
                        <a:solidFill>
                          <a:schemeClr val="tx2"/>
                        </a:solidFill>
                        <a:latin typeface="TT Norms Pro"/>
                      </a:endParaRPr>
                    </a:p>
                  </a:txBody>
                  <a:tcPr marL="182832" marR="182832" marT="91416" marB="91416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400">
                          <a:solidFill>
                            <a:schemeClr val="tx2"/>
                          </a:solidFill>
                          <a:latin typeface="TT Norms Pro"/>
                        </a:rPr>
                        <a:t>Перенос данных между системами</a:t>
                      </a:r>
                      <a:endParaRPr/>
                    </a:p>
                    <a:p>
                      <a:pPr marL="0" marR="0" lvl="0" indent="0" algn="l" defTabSz="4572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2400">
                        <a:solidFill>
                          <a:schemeClr val="tx2"/>
                        </a:solidFill>
                        <a:latin typeface="TT Norms Pro"/>
                      </a:endParaRPr>
                    </a:p>
                    <a:p>
                      <a:pPr marL="0" marR="0" lvl="0" indent="0" algn="l" defTabSz="4572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sz="2400">
                        <a:solidFill>
                          <a:schemeClr val="tx2"/>
                        </a:solidFill>
                        <a:latin typeface="TT Norms Pro"/>
                      </a:endParaRPr>
                    </a:p>
                  </a:txBody>
                  <a:tcPr marL="182832" marR="182832" marT="91416" marB="91416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93132">
                <a:tc>
                  <a:txBody>
                    <a:bodyPr/>
                    <a:lstStyle/>
                    <a:p>
                      <a:pPr marL="0" marR="0" lvl="0" indent="0" algn="l" defTabSz="4572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sz="2800">
                        <a:solidFill>
                          <a:schemeClr val="tx2"/>
                        </a:solidFill>
                        <a:latin typeface="TT Norms Pro"/>
                      </a:endParaRPr>
                    </a:p>
                  </a:txBody>
                  <a:tcPr marL="182832" marR="182832" marT="91416" marB="91416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400">
                          <a:solidFill>
                            <a:schemeClr val="tx2"/>
                          </a:solidFill>
                          <a:latin typeface="TT Norms Pro"/>
                        </a:rPr>
                        <a:t>Построение отчетов</a:t>
                      </a:r>
                      <a:endParaRPr lang="en-US" sz="2400">
                        <a:solidFill>
                          <a:schemeClr val="tx2"/>
                        </a:solidFill>
                        <a:latin typeface="TT Norms Pro"/>
                      </a:endParaRPr>
                    </a:p>
                    <a:p>
                      <a:pPr marL="0" marR="0" lvl="0" indent="0" algn="l" defTabSz="4572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sz="2400">
                        <a:solidFill>
                          <a:schemeClr val="tx2"/>
                        </a:solidFill>
                        <a:latin typeface="TT Norms Pro"/>
                      </a:endParaRPr>
                    </a:p>
                  </a:txBody>
                  <a:tcPr marL="182832" marR="182832" marT="91416" marB="91416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en-US" sz="2400">
                        <a:solidFill>
                          <a:schemeClr val="tx2"/>
                        </a:solidFill>
                        <a:latin typeface="TT Norms Pro"/>
                      </a:endParaRPr>
                    </a:p>
                  </a:txBody>
                  <a:tcPr marL="182832" marR="182832" marT="91416" marB="91416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400">
                          <a:solidFill>
                            <a:schemeClr val="tx2"/>
                          </a:solidFill>
                          <a:latin typeface="TT Norms Pro"/>
                        </a:rPr>
                        <a:t>Разбор почты</a:t>
                      </a:r>
                      <a:endParaRPr lang="en-US" sz="2400">
                        <a:solidFill>
                          <a:schemeClr val="tx2"/>
                        </a:solidFill>
                        <a:latin typeface="TT Norms Pro"/>
                      </a:endParaRPr>
                    </a:p>
                  </a:txBody>
                  <a:tcPr marL="182832" marR="182832" marT="91416" marB="91416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29" name="Group 36"/>
          <p:cNvGrpSpPr/>
          <p:nvPr/>
        </p:nvGrpSpPr>
        <p:grpSpPr bwMode="auto">
          <a:xfrm>
            <a:off x="16389430" y="3714444"/>
            <a:ext cx="1419193" cy="1029375"/>
            <a:chOff x="3945857" y="2193098"/>
            <a:chExt cx="853261" cy="618890"/>
          </a:xfrm>
        </p:grpSpPr>
        <p:pic>
          <p:nvPicPr>
            <p:cNvPr id="31" name="Picture 38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/>
          </p:blipFill>
          <p:spPr bwMode="auto">
            <a:xfrm>
              <a:off x="3945857" y="2193098"/>
              <a:ext cx="502906" cy="520708"/>
            </a:xfrm>
            <a:prstGeom prst="rect">
              <a:avLst/>
            </a:prstGeom>
          </p:spPr>
        </p:pic>
        <p:pic>
          <p:nvPicPr>
            <p:cNvPr id="32" name="Picture 39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DFC"/>
                </a:clrFrom>
                <a:clrTo>
                  <a:srgbClr val="FFFDFC">
                    <a:alpha val="0"/>
                  </a:srgbClr>
                </a:clrTo>
              </a:clrChange>
            </a:blip>
            <a:stretch/>
          </p:blipFill>
          <p:spPr bwMode="auto">
            <a:xfrm>
              <a:off x="4452771" y="2264777"/>
              <a:ext cx="346347" cy="325080"/>
            </a:xfrm>
            <a:prstGeom prst="rect">
              <a:avLst/>
            </a:prstGeom>
          </p:spPr>
        </p:pic>
        <p:pic>
          <p:nvPicPr>
            <p:cNvPr id="30" name="Picture 37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/>
          </p:blipFill>
          <p:spPr bwMode="auto">
            <a:xfrm>
              <a:off x="4279598" y="2481243"/>
              <a:ext cx="346347" cy="330745"/>
            </a:xfrm>
            <a:prstGeom prst="rect">
              <a:avLst/>
            </a:prstGeom>
          </p:spPr>
        </p:pic>
      </p:grpSp>
      <p:pic>
        <p:nvPicPr>
          <p:cNvPr id="33" name="Picture 42"/>
          <p:cNvPicPr>
            <a:picLocks noChangeAspect="1"/>
          </p:cNvPicPr>
          <p:nvPr/>
        </p:nvPicPr>
        <p:blipFill>
          <a:blip r:embed="rId5"/>
          <a:srcRect l="6660" t="2029" r="3513" b="5198"/>
          <a:stretch/>
        </p:blipFill>
        <p:spPr bwMode="auto">
          <a:xfrm>
            <a:off x="17318760" y="9690878"/>
            <a:ext cx="871400" cy="900000"/>
          </a:xfrm>
          <a:prstGeom prst="rect">
            <a:avLst/>
          </a:prstGeom>
        </p:spPr>
      </p:pic>
      <p:pic>
        <p:nvPicPr>
          <p:cNvPr id="36" name="Picture 20" descr="Image result for machine learning"/>
          <p:cNvPicPr>
            <a:picLocks noChangeAspect="1" noChangeArrowheads="1"/>
          </p:cNvPicPr>
          <p:nvPr/>
        </p:nvPicPr>
        <p:blipFill>
          <a:blip r:embed="rId6"/>
          <a:stretch/>
        </p:blipFill>
        <p:spPr bwMode="auto">
          <a:xfrm>
            <a:off x="14180769" y="9690878"/>
            <a:ext cx="900000" cy="900000"/>
          </a:xfrm>
          <a:prstGeom prst="rect">
            <a:avLst/>
          </a:prstGeom>
          <a:noFill/>
        </p:spPr>
      </p:pic>
      <p:pic>
        <p:nvPicPr>
          <p:cNvPr id="37" name="Picture 24" descr="Image result for 1c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/>
        </p:blipFill>
        <p:spPr bwMode="auto">
          <a:xfrm>
            <a:off x="17159615" y="7858102"/>
            <a:ext cx="1348458" cy="657479"/>
          </a:xfrm>
          <a:prstGeom prst="rect">
            <a:avLst/>
          </a:prstGeom>
          <a:noFill/>
        </p:spPr>
      </p:pic>
      <p:sp>
        <p:nvSpPr>
          <p:cNvPr id="38" name="TextBox 37"/>
          <p:cNvSpPr txBox="1"/>
          <p:nvPr/>
        </p:nvSpPr>
        <p:spPr bwMode="auto">
          <a:xfrm>
            <a:off x="13749946" y="4856698"/>
            <a:ext cx="1520885" cy="432953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 defTabSz="914126">
              <a:defRPr/>
            </a:pPr>
            <a:r>
              <a:rPr lang="ru-RU" sz="2400">
                <a:solidFill>
                  <a:srgbClr val="000000"/>
                </a:solidFill>
                <a:latin typeface="TT Norms Pro"/>
                <a:cs typeface="Arial"/>
              </a:rPr>
              <a:t>Почтовый клиент</a:t>
            </a:r>
            <a:endParaRPr sz="3200">
              <a:solidFill>
                <a:srgbClr val="0038E6"/>
              </a:solidFill>
              <a:latin typeface="TT Norms Pro"/>
            </a:endParaRPr>
          </a:p>
        </p:txBody>
      </p:sp>
      <p:sp>
        <p:nvSpPr>
          <p:cNvPr id="39" name="TextBox 38"/>
          <p:cNvSpPr txBox="1"/>
          <p:nvPr/>
        </p:nvSpPr>
        <p:spPr bwMode="auto">
          <a:xfrm>
            <a:off x="16954682" y="4856698"/>
            <a:ext cx="1520885" cy="432953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 defTabSz="914126">
              <a:defRPr/>
            </a:pPr>
            <a:r>
              <a:rPr lang="ru-RU" sz="2400">
                <a:solidFill>
                  <a:srgbClr val="000000"/>
                </a:solidFill>
                <a:latin typeface="TT Norms Pro"/>
                <a:cs typeface="Arial"/>
              </a:rPr>
              <a:t>Офис</a:t>
            </a:r>
            <a:endParaRPr lang="en-US" sz="2400">
              <a:solidFill>
                <a:srgbClr val="000000"/>
              </a:solidFill>
              <a:latin typeface="TT Norms Pro"/>
              <a:cs typeface="Arial"/>
            </a:endParaRPr>
          </a:p>
        </p:txBody>
      </p:sp>
      <p:sp>
        <p:nvSpPr>
          <p:cNvPr id="40" name="TextBox 39"/>
          <p:cNvSpPr txBox="1"/>
          <p:nvPr/>
        </p:nvSpPr>
        <p:spPr bwMode="auto">
          <a:xfrm>
            <a:off x="17054728" y="10890448"/>
            <a:ext cx="1520885" cy="432953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 defTabSz="914126">
              <a:defRPr/>
            </a:pPr>
            <a:r>
              <a:rPr lang="en-US" sz="2400">
                <a:solidFill>
                  <a:srgbClr val="000000"/>
                </a:solidFill>
                <a:latin typeface="TT Norms Pro"/>
                <a:cs typeface="Arial"/>
              </a:rPr>
              <a:t>PDF</a:t>
            </a:r>
            <a:endParaRPr sz="3200">
              <a:solidFill>
                <a:srgbClr val="0038E6"/>
              </a:solidFill>
              <a:latin typeface="TT Norms Pro"/>
            </a:endParaRPr>
          </a:p>
        </p:txBody>
      </p:sp>
      <p:sp>
        <p:nvSpPr>
          <p:cNvPr id="42" name="TextBox 41"/>
          <p:cNvSpPr txBox="1"/>
          <p:nvPr/>
        </p:nvSpPr>
        <p:spPr bwMode="auto">
          <a:xfrm>
            <a:off x="20075632" y="6872282"/>
            <a:ext cx="1766120" cy="432953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 defTabSz="914126">
              <a:defRPr/>
            </a:pPr>
            <a:r>
              <a:rPr lang="en-US" sz="2400">
                <a:solidFill>
                  <a:schemeClr val="tx2"/>
                </a:solidFill>
                <a:latin typeface="TT Norms Pro"/>
                <a:cs typeface="Arial"/>
              </a:rPr>
              <a:t>АБС, Collection</a:t>
            </a:r>
            <a:endParaRPr sz="3200">
              <a:solidFill>
                <a:schemeClr val="tx2"/>
              </a:solidFill>
              <a:latin typeface="TT Norms Pro"/>
            </a:endParaRPr>
          </a:p>
        </p:txBody>
      </p:sp>
      <p:sp>
        <p:nvSpPr>
          <p:cNvPr id="43" name="TextBox 42"/>
          <p:cNvSpPr txBox="1"/>
          <p:nvPr/>
        </p:nvSpPr>
        <p:spPr bwMode="auto">
          <a:xfrm>
            <a:off x="16981899" y="8802216"/>
            <a:ext cx="1520885" cy="432953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 defTabSz="914126">
              <a:defRPr/>
            </a:pPr>
            <a:r>
              <a:rPr lang="en-US" sz="2400">
                <a:solidFill>
                  <a:srgbClr val="000000"/>
                </a:solidFill>
                <a:latin typeface="TT Norms Pro"/>
                <a:cs typeface="Arial"/>
              </a:rPr>
              <a:t>1C</a:t>
            </a:r>
            <a:endParaRPr sz="3200">
              <a:solidFill>
                <a:srgbClr val="0038E6"/>
              </a:solidFill>
              <a:latin typeface="TT Norms Pro"/>
            </a:endParaRPr>
          </a:p>
        </p:txBody>
      </p:sp>
      <p:sp>
        <p:nvSpPr>
          <p:cNvPr id="44" name="TextBox 43"/>
          <p:cNvSpPr txBox="1"/>
          <p:nvPr/>
        </p:nvSpPr>
        <p:spPr bwMode="auto">
          <a:xfrm>
            <a:off x="13759507" y="6872282"/>
            <a:ext cx="1520885" cy="432953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 defTabSz="914126">
              <a:defRPr/>
            </a:pPr>
            <a:r>
              <a:rPr lang="ru-RU" sz="2400">
                <a:solidFill>
                  <a:srgbClr val="000000"/>
                </a:solidFill>
                <a:latin typeface="TT Norms Pro"/>
                <a:cs typeface="Arial"/>
              </a:rPr>
              <a:t>Базы данных</a:t>
            </a:r>
            <a:endParaRPr lang="en-US" sz="2400">
              <a:solidFill>
                <a:srgbClr val="000000"/>
              </a:solidFill>
              <a:latin typeface="TT Norms Pro"/>
              <a:cs typeface="Arial"/>
            </a:endParaRPr>
          </a:p>
        </p:txBody>
      </p:sp>
      <p:sp>
        <p:nvSpPr>
          <p:cNvPr id="45" name="TextBox 44"/>
          <p:cNvSpPr txBox="1"/>
          <p:nvPr/>
        </p:nvSpPr>
        <p:spPr bwMode="auto">
          <a:xfrm>
            <a:off x="12912080" y="10818440"/>
            <a:ext cx="3700956" cy="59307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 defTabSz="914126">
              <a:defRPr/>
            </a:pPr>
            <a:r>
              <a:rPr lang="en-US" sz="2400">
                <a:solidFill>
                  <a:srgbClr val="000000"/>
                </a:solidFill>
                <a:latin typeface="TT Norms Pro"/>
                <a:cs typeface="Arial"/>
              </a:rPr>
              <a:t>Работа с текстом</a:t>
            </a:r>
            <a:r>
              <a:rPr lang="ru-RU" sz="2400">
                <a:solidFill>
                  <a:srgbClr val="000000"/>
                </a:solidFill>
                <a:latin typeface="TT Norms Pro"/>
                <a:cs typeface="Arial"/>
              </a:rPr>
              <a:t>, </a:t>
            </a:r>
            <a:br>
              <a:rPr lang="en-US" sz="2400">
                <a:solidFill>
                  <a:srgbClr val="000000"/>
                </a:solidFill>
                <a:latin typeface="TT Norms Pro"/>
                <a:cs typeface="Arial"/>
              </a:rPr>
            </a:br>
            <a:r>
              <a:rPr lang="en-US" sz="2400">
                <a:solidFill>
                  <a:srgbClr val="000000"/>
                </a:solidFill>
                <a:latin typeface="TT Norms Pro"/>
                <a:cs typeface="Arial"/>
              </a:rPr>
              <a:t>OCR</a:t>
            </a:r>
            <a:endParaRPr sz="3200">
              <a:solidFill>
                <a:srgbClr val="0038E6"/>
              </a:solidFill>
              <a:latin typeface="TT Norms Pro"/>
            </a:endParaRPr>
          </a:p>
        </p:txBody>
      </p:sp>
      <p:pic>
        <p:nvPicPr>
          <p:cNvPr id="46" name="Picture 28" descr="SAP SE logo"/>
          <p:cNvPicPr>
            <a:picLocks noChangeAspect="1" noChangeArrowheads="1"/>
          </p:cNvPicPr>
          <p:nvPr/>
        </p:nvPicPr>
        <p:blipFill>
          <a:blip r:embed="rId8"/>
          <a:stretch/>
        </p:blipFill>
        <p:spPr bwMode="auto">
          <a:xfrm>
            <a:off x="13963117" y="7858102"/>
            <a:ext cx="1315952" cy="671137"/>
          </a:xfrm>
          <a:prstGeom prst="rect">
            <a:avLst/>
          </a:prstGeom>
          <a:noFill/>
        </p:spPr>
      </p:pic>
      <p:sp>
        <p:nvSpPr>
          <p:cNvPr id="47" name="TextBox 46"/>
          <p:cNvSpPr txBox="1"/>
          <p:nvPr/>
        </p:nvSpPr>
        <p:spPr bwMode="auto">
          <a:xfrm>
            <a:off x="13899344" y="8802216"/>
            <a:ext cx="1520885" cy="432953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 defTabSz="914126">
              <a:defRPr/>
            </a:pPr>
            <a:r>
              <a:rPr lang="en-US" sz="2400">
                <a:solidFill>
                  <a:srgbClr val="000000"/>
                </a:solidFill>
                <a:latin typeface="TT Norms Pro"/>
                <a:cs typeface="Arial"/>
              </a:rPr>
              <a:t>SAP</a:t>
            </a:r>
            <a:endParaRPr sz="3200">
              <a:solidFill>
                <a:srgbClr val="0038E6"/>
              </a:solidFill>
              <a:latin typeface="TT Norms Pro"/>
            </a:endParaRPr>
          </a:p>
        </p:txBody>
      </p:sp>
      <p:pic>
        <p:nvPicPr>
          <p:cNvPr id="48" name="Picture 32" descr="Image result for герб рф"/>
          <p:cNvPicPr>
            <a:picLocks noChangeAspect="1" noChangeArrowheads="1"/>
          </p:cNvPicPr>
          <p:nvPr/>
        </p:nvPicPr>
        <p:blipFill>
          <a:blip r:embed="rId9"/>
          <a:stretch/>
        </p:blipFill>
        <p:spPr bwMode="auto">
          <a:xfrm>
            <a:off x="20458278" y="9690878"/>
            <a:ext cx="900000" cy="900000"/>
          </a:xfrm>
          <a:prstGeom prst="rect">
            <a:avLst/>
          </a:prstGeom>
          <a:noFill/>
        </p:spPr>
      </p:pic>
      <p:sp>
        <p:nvSpPr>
          <p:cNvPr id="49" name="TextBox 48"/>
          <p:cNvSpPr txBox="1"/>
          <p:nvPr/>
        </p:nvSpPr>
        <p:spPr bwMode="auto">
          <a:xfrm>
            <a:off x="20257297" y="10890448"/>
            <a:ext cx="1520885" cy="432953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 defTabSz="914126">
              <a:defRPr/>
            </a:pPr>
            <a:r>
              <a:rPr lang="ru-RU" sz="2400">
                <a:solidFill>
                  <a:srgbClr val="000000"/>
                </a:solidFill>
                <a:latin typeface="TT Norms Pro"/>
                <a:cs typeface="Arial"/>
              </a:rPr>
              <a:t>Ресурсы ЕГ</a:t>
            </a:r>
            <a:endParaRPr lang="en-US" sz="2400">
              <a:solidFill>
                <a:srgbClr val="000000"/>
              </a:solidFill>
              <a:latin typeface="TT Norms Pro"/>
              <a:cs typeface="Arial"/>
            </a:endParaRPr>
          </a:p>
        </p:txBody>
      </p:sp>
      <p:sp>
        <p:nvSpPr>
          <p:cNvPr id="55" name="TextBox 54"/>
          <p:cNvSpPr txBox="1"/>
          <p:nvPr/>
        </p:nvSpPr>
        <p:spPr bwMode="auto">
          <a:xfrm>
            <a:off x="20070782" y="8802216"/>
            <a:ext cx="1766120" cy="432953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 defTabSz="914126">
              <a:defRPr/>
            </a:pPr>
            <a:r>
              <a:rPr lang="en-US" sz="2400">
                <a:solidFill>
                  <a:schemeClr val="tx2"/>
                </a:solidFill>
                <a:latin typeface="TT Norms Pro"/>
                <a:cs typeface="Arial"/>
              </a:rPr>
              <a:t>Citrix</a:t>
            </a:r>
            <a:endParaRPr sz="3200">
              <a:solidFill>
                <a:schemeClr val="tx2"/>
              </a:solidFill>
              <a:latin typeface="TT Norms Pro"/>
            </a:endParaRPr>
          </a:p>
        </p:txBody>
      </p:sp>
      <p:sp>
        <p:nvSpPr>
          <p:cNvPr id="63" name="TextBox 62"/>
          <p:cNvSpPr txBox="1"/>
          <p:nvPr/>
        </p:nvSpPr>
        <p:spPr bwMode="auto">
          <a:xfrm>
            <a:off x="20083281" y="4856698"/>
            <a:ext cx="1766120" cy="432953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 defTabSz="914126">
              <a:defRPr/>
            </a:pPr>
            <a:r>
              <a:rPr lang="ru-RU" sz="2400">
                <a:solidFill>
                  <a:srgbClr val="000000"/>
                </a:solidFill>
                <a:latin typeface="TT Norms Pro"/>
                <a:cs typeface="Arial"/>
              </a:rPr>
              <a:t>Браузеры</a:t>
            </a:r>
            <a:endParaRPr sz="3200">
              <a:solidFill>
                <a:srgbClr val="0038E6"/>
              </a:solidFill>
              <a:latin typeface="TT Norms Pro"/>
            </a:endParaRPr>
          </a:p>
        </p:txBody>
      </p:sp>
      <p:sp>
        <p:nvSpPr>
          <p:cNvPr id="56" name="Заголовок 55"/>
          <p:cNvSpPr>
            <a:spLocks noGrp="1"/>
          </p:cNvSpPr>
          <p:nvPr>
            <p:ph type="title" idx="4294967295"/>
          </p:nvPr>
        </p:nvSpPr>
        <p:spPr bwMode="auto">
          <a:xfrm>
            <a:off x="1174776" y="865436"/>
            <a:ext cx="21265008" cy="18161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/>
            </a:pPr>
            <a:r>
              <a:rPr lang="ru-RU" sz="4800" b="0">
                <a:solidFill>
                  <a:schemeClr val="tx1"/>
                </a:solidFill>
                <a:latin typeface="TT Norms Pro Medium"/>
                <a:ea typeface="+mj-ea"/>
                <a:cs typeface="+mj-cs"/>
              </a:rPr>
              <a:t>Что могут цифровые сотрудники</a:t>
            </a:r>
            <a:endParaRPr sz="4800" b="0">
              <a:solidFill>
                <a:schemeClr val="tx1"/>
              </a:solidFill>
              <a:latin typeface="TT Norms Pro Medium"/>
              <a:ea typeface="+mj-ea"/>
              <a:cs typeface="+mj-cs"/>
            </a:endParaRPr>
          </a:p>
        </p:txBody>
      </p:sp>
      <p:sp>
        <p:nvSpPr>
          <p:cNvPr id="65" name="Прямоугольник 64"/>
          <p:cNvSpPr/>
          <p:nvPr/>
        </p:nvSpPr>
        <p:spPr bwMode="auto">
          <a:xfrm>
            <a:off x="13256968" y="2539260"/>
            <a:ext cx="85924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828800">
              <a:defRPr/>
            </a:pPr>
            <a:r>
              <a:rPr lang="ru-RU" sz="3600">
                <a:solidFill>
                  <a:schemeClr val="tx2"/>
                </a:solidFill>
                <a:latin typeface="TT Norms Pro Medium"/>
              </a:rPr>
              <a:t>Системы и приложения</a:t>
            </a:r>
            <a:endParaRPr/>
          </a:p>
        </p:txBody>
      </p:sp>
      <p:sp>
        <p:nvSpPr>
          <p:cNvPr id="67" name="Прямоугольник 66"/>
          <p:cNvSpPr/>
          <p:nvPr/>
        </p:nvSpPr>
        <p:spPr bwMode="auto">
          <a:xfrm>
            <a:off x="1253760" y="2539260"/>
            <a:ext cx="85924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828800">
              <a:defRPr/>
            </a:pPr>
            <a:r>
              <a:rPr lang="ru-RU" sz="3600">
                <a:solidFill>
                  <a:schemeClr val="tx2"/>
                </a:solidFill>
                <a:latin typeface="TT Norms Pro Medium"/>
              </a:rPr>
              <a:t>Задачи</a:t>
            </a:r>
            <a:endParaRPr/>
          </a:p>
        </p:txBody>
      </p:sp>
      <p:pic>
        <p:nvPicPr>
          <p:cNvPr id="69" name="Рисунок 68"/>
          <p:cNvPicPr>
            <a:picLocks noChangeAspect="1"/>
          </p:cNvPicPr>
          <p:nvPr/>
        </p:nvPicPr>
        <p:blipFill>
          <a:blip r:embed="rId10"/>
          <a:stretch/>
        </p:blipFill>
        <p:spPr bwMode="auto">
          <a:xfrm>
            <a:off x="1323259" y="3600538"/>
            <a:ext cx="761258" cy="761258"/>
          </a:xfrm>
          <a:prstGeom prst="rect">
            <a:avLst/>
          </a:prstGeom>
        </p:spPr>
      </p:pic>
      <p:pic>
        <p:nvPicPr>
          <p:cNvPr id="70" name="Рисунок 69"/>
          <p:cNvPicPr>
            <a:picLocks noChangeAspect="1"/>
          </p:cNvPicPr>
          <p:nvPr/>
        </p:nvPicPr>
        <p:blipFill>
          <a:blip r:embed="rId11"/>
          <a:stretch/>
        </p:blipFill>
        <p:spPr bwMode="auto">
          <a:xfrm>
            <a:off x="1384351" y="5297538"/>
            <a:ext cx="761260" cy="761260"/>
          </a:xfrm>
          <a:prstGeom prst="rect">
            <a:avLst/>
          </a:prstGeom>
        </p:spPr>
      </p:pic>
      <p:pic>
        <p:nvPicPr>
          <p:cNvPr id="71" name="Рисунок 70"/>
          <p:cNvPicPr>
            <a:picLocks noChangeAspect="1"/>
          </p:cNvPicPr>
          <p:nvPr/>
        </p:nvPicPr>
        <p:blipFill>
          <a:blip r:embed="rId12"/>
          <a:stretch/>
        </p:blipFill>
        <p:spPr bwMode="auto">
          <a:xfrm>
            <a:off x="1323259" y="6745720"/>
            <a:ext cx="776384" cy="776384"/>
          </a:xfrm>
          <a:prstGeom prst="rect">
            <a:avLst/>
          </a:prstGeom>
        </p:spPr>
      </p:pic>
      <p:pic>
        <p:nvPicPr>
          <p:cNvPr id="72" name="Рисунок 71"/>
          <p:cNvPicPr>
            <a:picLocks noChangeAspect="1"/>
          </p:cNvPicPr>
          <p:nvPr/>
        </p:nvPicPr>
        <p:blipFill>
          <a:blip r:embed="rId13"/>
          <a:stretch/>
        </p:blipFill>
        <p:spPr bwMode="auto">
          <a:xfrm>
            <a:off x="1384351" y="9834917"/>
            <a:ext cx="794457" cy="794457"/>
          </a:xfrm>
          <a:prstGeom prst="rect">
            <a:avLst/>
          </a:prstGeom>
        </p:spPr>
      </p:pic>
      <p:pic>
        <p:nvPicPr>
          <p:cNvPr id="73" name="Рисунок 72"/>
          <p:cNvPicPr>
            <a:picLocks noChangeAspect="1"/>
          </p:cNvPicPr>
          <p:nvPr/>
        </p:nvPicPr>
        <p:blipFill>
          <a:blip r:embed="rId14"/>
          <a:stretch/>
        </p:blipFill>
        <p:spPr bwMode="auto">
          <a:xfrm>
            <a:off x="1317476" y="8352926"/>
            <a:ext cx="891380" cy="891380"/>
          </a:xfrm>
          <a:prstGeom prst="rect">
            <a:avLst/>
          </a:prstGeom>
        </p:spPr>
      </p:pic>
      <p:pic>
        <p:nvPicPr>
          <p:cNvPr id="74" name="Рисунок 73"/>
          <p:cNvPicPr>
            <a:picLocks noChangeAspect="1"/>
          </p:cNvPicPr>
          <p:nvPr/>
        </p:nvPicPr>
        <p:blipFill>
          <a:blip r:embed="rId15"/>
          <a:stretch/>
        </p:blipFill>
        <p:spPr bwMode="auto">
          <a:xfrm>
            <a:off x="6588161" y="3559140"/>
            <a:ext cx="802656" cy="802656"/>
          </a:xfrm>
          <a:prstGeom prst="rect">
            <a:avLst/>
          </a:prstGeom>
        </p:spPr>
      </p:pic>
      <p:pic>
        <p:nvPicPr>
          <p:cNvPr id="75" name="Рисунок 74"/>
          <p:cNvPicPr>
            <a:picLocks noChangeAspect="1"/>
          </p:cNvPicPr>
          <p:nvPr/>
        </p:nvPicPr>
        <p:blipFill>
          <a:blip r:embed="rId16"/>
          <a:stretch/>
        </p:blipFill>
        <p:spPr bwMode="auto">
          <a:xfrm>
            <a:off x="6561472" y="5213423"/>
            <a:ext cx="848974" cy="848974"/>
          </a:xfrm>
          <a:prstGeom prst="rect">
            <a:avLst/>
          </a:prstGeom>
        </p:spPr>
      </p:pic>
      <p:pic>
        <p:nvPicPr>
          <p:cNvPr id="76" name="Рисунок 75"/>
          <p:cNvPicPr>
            <a:picLocks noChangeAspect="1"/>
          </p:cNvPicPr>
          <p:nvPr/>
        </p:nvPicPr>
        <p:blipFill>
          <a:blip r:embed="rId17"/>
          <a:stretch/>
        </p:blipFill>
        <p:spPr bwMode="auto">
          <a:xfrm>
            <a:off x="6561472" y="6729754"/>
            <a:ext cx="800514" cy="800514"/>
          </a:xfrm>
          <a:prstGeom prst="rect">
            <a:avLst/>
          </a:prstGeom>
        </p:spPr>
      </p:pic>
      <p:pic>
        <p:nvPicPr>
          <p:cNvPr id="77" name="Рисунок 76"/>
          <p:cNvPicPr>
            <a:picLocks noChangeAspect="1"/>
          </p:cNvPicPr>
          <p:nvPr/>
        </p:nvPicPr>
        <p:blipFill>
          <a:blip r:embed="rId18"/>
          <a:stretch/>
        </p:blipFill>
        <p:spPr bwMode="auto">
          <a:xfrm>
            <a:off x="6594822" y="8407478"/>
            <a:ext cx="782276" cy="782276"/>
          </a:xfrm>
          <a:prstGeom prst="rect">
            <a:avLst/>
          </a:prstGeom>
        </p:spPr>
      </p:pic>
      <p:pic>
        <p:nvPicPr>
          <p:cNvPr id="78" name="Рисунок 77"/>
          <p:cNvPicPr>
            <a:picLocks noChangeAspect="1"/>
          </p:cNvPicPr>
          <p:nvPr/>
        </p:nvPicPr>
        <p:blipFill>
          <a:blip r:embed="rId19"/>
          <a:stretch/>
        </p:blipFill>
        <p:spPr bwMode="auto">
          <a:xfrm>
            <a:off x="6620836" y="9864065"/>
            <a:ext cx="748854" cy="748854"/>
          </a:xfrm>
          <a:prstGeom prst="rect">
            <a:avLst/>
          </a:prstGeom>
        </p:spPr>
      </p:pic>
      <p:sp>
        <p:nvSpPr>
          <p:cNvPr id="57" name="TextBox 56"/>
          <p:cNvSpPr txBox="1"/>
          <p:nvPr/>
        </p:nvSpPr>
        <p:spPr bwMode="auto">
          <a:xfrm>
            <a:off x="17001279" y="6872282"/>
            <a:ext cx="1766120" cy="432953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 defTabSz="914126">
              <a:defRPr/>
            </a:pPr>
            <a:r>
              <a:rPr lang="ru-RU" sz="2400">
                <a:solidFill>
                  <a:schemeClr val="tx2"/>
                </a:solidFill>
                <a:latin typeface="TT Norms Pro"/>
                <a:cs typeface="Arial"/>
              </a:rPr>
              <a:t>Мессенджеры</a:t>
            </a:r>
            <a:endParaRPr sz="3200">
              <a:solidFill>
                <a:schemeClr val="tx2"/>
              </a:solidFill>
              <a:latin typeface="TT Norms Pro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0"/>
          <a:stretch/>
        </p:blipFill>
        <p:spPr bwMode="auto">
          <a:xfrm>
            <a:off x="14051306" y="3710456"/>
            <a:ext cx="836463" cy="83646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21"/>
          <a:stretch/>
        </p:blipFill>
        <p:spPr bwMode="auto">
          <a:xfrm>
            <a:off x="17337215" y="5814726"/>
            <a:ext cx="811113" cy="79603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2"/>
          <a:stretch/>
        </p:blipFill>
        <p:spPr bwMode="auto">
          <a:xfrm>
            <a:off x="20560454" y="5813163"/>
            <a:ext cx="792076" cy="79207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23"/>
          <a:stretch/>
        </p:blipFill>
        <p:spPr bwMode="auto">
          <a:xfrm>
            <a:off x="20479542" y="7746859"/>
            <a:ext cx="868966" cy="9000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24"/>
          <a:stretch/>
        </p:blipFill>
        <p:spPr bwMode="auto">
          <a:xfrm>
            <a:off x="20412330" y="3660945"/>
            <a:ext cx="976028" cy="97602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25"/>
          <a:stretch/>
        </p:blipFill>
        <p:spPr bwMode="auto">
          <a:xfrm>
            <a:off x="14175349" y="5810173"/>
            <a:ext cx="764585" cy="754112"/>
          </a:xfrm>
          <a:prstGeom prst="rect">
            <a:avLst/>
          </a:prstGeom>
        </p:spPr>
      </p:pic>
      <p:pic>
        <p:nvPicPr>
          <p:cNvPr id="50" name="Picture 2"/>
          <p:cNvPicPr>
            <a:picLocks noChangeAspect="1" noChangeArrowheads="1"/>
          </p:cNvPicPr>
          <p:nvPr/>
        </p:nvPicPr>
        <p:blipFill>
          <a:blip r:embed="rId26"/>
          <a:srcRect b="20319"/>
          <a:stretch/>
        </p:blipFill>
        <p:spPr bwMode="auto">
          <a:xfrm>
            <a:off x="17664608" y="4121696"/>
            <a:ext cx="1067893" cy="6639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/>
          <p:cNvSpPr/>
          <p:nvPr/>
        </p:nvSpPr>
        <p:spPr bwMode="auto">
          <a:xfrm>
            <a:off x="11930261" y="5400866"/>
            <a:ext cx="10267295" cy="2915439"/>
          </a:xfrm>
          <a:prstGeom prst="rect">
            <a:avLst/>
          </a:prstGeom>
          <a:solidFill>
            <a:srgbClr val="F2F2F2">
              <a:alpha val="6117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800">
              <a:defRPr/>
            </a:pPr>
            <a:endParaRPr lang="ru-RU" sz="3600">
              <a:solidFill>
                <a:srgbClr val="FFFFFF"/>
              </a:solidFill>
              <a:latin typeface="TT Norms Pro"/>
            </a:endParaRPr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1930261" y="8612763"/>
            <a:ext cx="10267295" cy="2708709"/>
          </a:xfrm>
          <a:prstGeom prst="rect">
            <a:avLst/>
          </a:prstGeom>
          <a:solidFill>
            <a:srgbClr val="F2F2F2">
              <a:alpha val="6117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800">
              <a:defRPr/>
            </a:pPr>
            <a:endParaRPr lang="ru-RU" sz="3600">
              <a:solidFill>
                <a:srgbClr val="FFFFFF"/>
              </a:solidFill>
              <a:latin typeface="TT Norms Pro"/>
            </a:endParaRPr>
          </a:p>
        </p:txBody>
      </p:sp>
      <p:sp>
        <p:nvSpPr>
          <p:cNvPr id="28" name="Прямоугольник 27"/>
          <p:cNvSpPr/>
          <p:nvPr/>
        </p:nvSpPr>
        <p:spPr bwMode="auto">
          <a:xfrm>
            <a:off x="11930261" y="2166204"/>
            <a:ext cx="10267295" cy="2938204"/>
          </a:xfrm>
          <a:prstGeom prst="rect">
            <a:avLst/>
          </a:prstGeom>
          <a:solidFill>
            <a:srgbClr val="F2F2F2">
              <a:alpha val="6117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800">
              <a:defRPr/>
            </a:pPr>
            <a:endParaRPr lang="ru-RU" sz="3600">
              <a:solidFill>
                <a:srgbClr val="FFFFFF"/>
              </a:solidFill>
              <a:latin typeface="TT Norms Pro"/>
            </a:endParaRPr>
          </a:p>
        </p:txBody>
      </p:sp>
      <p:sp>
        <p:nvSpPr>
          <p:cNvPr id="24" name="Прямоугольник 23"/>
          <p:cNvSpPr/>
          <p:nvPr/>
        </p:nvSpPr>
        <p:spPr bwMode="auto">
          <a:xfrm>
            <a:off x="1318792" y="5400866"/>
            <a:ext cx="10267295" cy="2915439"/>
          </a:xfrm>
          <a:prstGeom prst="rect">
            <a:avLst/>
          </a:prstGeom>
          <a:solidFill>
            <a:srgbClr val="F2F2F2">
              <a:alpha val="6117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800">
              <a:defRPr/>
            </a:pPr>
            <a:endParaRPr lang="ru-RU" sz="3600">
              <a:solidFill>
                <a:srgbClr val="FFFFFF"/>
              </a:solidFill>
              <a:latin typeface="TT Norms Pro"/>
            </a:endParaRPr>
          </a:p>
        </p:txBody>
      </p:sp>
      <p:sp>
        <p:nvSpPr>
          <p:cNvPr id="25" name="Прямоугольник 24"/>
          <p:cNvSpPr/>
          <p:nvPr/>
        </p:nvSpPr>
        <p:spPr bwMode="auto">
          <a:xfrm>
            <a:off x="1318792" y="8612763"/>
            <a:ext cx="10267295" cy="2708709"/>
          </a:xfrm>
          <a:prstGeom prst="rect">
            <a:avLst/>
          </a:prstGeom>
          <a:solidFill>
            <a:srgbClr val="F2F2F2">
              <a:alpha val="6117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800">
              <a:defRPr/>
            </a:pPr>
            <a:endParaRPr lang="ru-RU" sz="3600">
              <a:solidFill>
                <a:srgbClr val="FFFFFF"/>
              </a:solidFill>
              <a:latin typeface="TT Norms Pro"/>
            </a:endParaRPr>
          </a:p>
        </p:txBody>
      </p:sp>
      <p:sp>
        <p:nvSpPr>
          <p:cNvPr id="23" name="Прямоугольник 22"/>
          <p:cNvSpPr/>
          <p:nvPr/>
        </p:nvSpPr>
        <p:spPr bwMode="auto">
          <a:xfrm>
            <a:off x="1318792" y="2166204"/>
            <a:ext cx="10267295" cy="2938204"/>
          </a:xfrm>
          <a:prstGeom prst="rect">
            <a:avLst/>
          </a:prstGeom>
          <a:solidFill>
            <a:srgbClr val="F2F2F2">
              <a:alpha val="6117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800">
              <a:defRPr/>
            </a:pPr>
            <a:endParaRPr lang="ru-RU" sz="3600">
              <a:solidFill>
                <a:srgbClr val="FFFFFF"/>
              </a:solidFill>
              <a:latin typeface="TT Norms Pro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</p:spPr>
        <p:txBody>
          <a:bodyPr>
            <a:normAutofit/>
          </a:bodyPr>
          <a:lstStyle/>
          <a:p>
            <a:pPr>
              <a:defRPr/>
            </a:pPr>
            <a:r>
              <a:rPr lang="ru-RU" b="0">
                <a:latin typeface="TT Norms Pro Medium"/>
              </a:rPr>
              <a:t>Преимущества платформы </a:t>
            </a:r>
            <a:r>
              <a:rPr lang="en" b="0">
                <a:latin typeface="TT Norms Pro Medium"/>
              </a:rPr>
              <a:t>PIX</a:t>
            </a:r>
            <a:r>
              <a:rPr lang="ru-RU" b="0">
                <a:latin typeface="TT Norms Pro Medium"/>
              </a:rPr>
              <a:t> </a:t>
            </a:r>
            <a:r>
              <a:rPr lang="en-US" b="0">
                <a:latin typeface="TT Norms Pro Medium"/>
              </a:rPr>
              <a:t>RPA </a:t>
            </a:r>
            <a:endParaRPr lang="ru-RU" b="0">
              <a:latin typeface="TT Norms Pro Medium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4294967295"/>
          </p:nvPr>
        </p:nvSpPr>
        <p:spPr bwMode="auto">
          <a:xfrm>
            <a:off x="12589669" y="9888538"/>
            <a:ext cx="6694487" cy="143351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  <a:defRPr/>
            </a:pPr>
            <a:r>
              <a:rPr lang="ru-RU" sz="2800">
                <a:solidFill>
                  <a:schemeClr val="bg1">
                    <a:lumMod val="50000"/>
                  </a:schemeClr>
                </a:solidFill>
                <a:latin typeface="TT Norms Pro"/>
              </a:rPr>
              <a:t>Нативная поддержка работы в средах </a:t>
            </a:r>
            <a:r>
              <a:rPr lang="en-US" sz="2800">
                <a:solidFill>
                  <a:schemeClr val="bg1">
                    <a:lumMod val="50000"/>
                  </a:schemeClr>
                </a:solidFill>
                <a:latin typeface="TT Norms Pro"/>
              </a:rPr>
              <a:t>Windows </a:t>
            </a:r>
            <a:r>
              <a:rPr lang="ru-RU" sz="2800">
                <a:solidFill>
                  <a:schemeClr val="bg1">
                    <a:lumMod val="50000"/>
                  </a:schemeClr>
                </a:solidFill>
                <a:latin typeface="TT Norms Pro"/>
              </a:rPr>
              <a:t>и </a:t>
            </a:r>
            <a:r>
              <a:rPr lang="en-US" sz="2800">
                <a:solidFill>
                  <a:schemeClr val="bg1">
                    <a:lumMod val="50000"/>
                  </a:schemeClr>
                </a:solidFill>
                <a:latin typeface="TT Norms Pro"/>
              </a:rPr>
              <a:t>Linux</a:t>
            </a:r>
            <a:endParaRPr sz="6000">
              <a:solidFill>
                <a:schemeClr val="bg1">
                  <a:lumMod val="50000"/>
                </a:schemeClr>
              </a:solidFill>
              <a:latin typeface="TT Norms Pro"/>
            </a:endParaRPr>
          </a:p>
        </p:txBody>
      </p:sp>
      <p:sp>
        <p:nvSpPr>
          <p:cNvPr id="9" name="Текст 5"/>
          <p:cNvSpPr txBox="1"/>
          <p:nvPr/>
        </p:nvSpPr>
        <p:spPr bwMode="auto">
          <a:xfrm>
            <a:off x="12570204" y="9005014"/>
            <a:ext cx="9065712" cy="711935"/>
          </a:xfrm>
          <a:prstGeom prst="rect">
            <a:avLst/>
          </a:prstGeom>
        </p:spPr>
        <p:txBody>
          <a:bodyPr anchor="b">
            <a:noAutofit/>
          </a:bodyPr>
          <a:lstStyle>
            <a:lvl1pPr marL="0" marR="0" indent="0" algn="l" defTabSz="2438338">
              <a:lnSpc>
                <a:spcPct val="15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None/>
              <a:defRPr sz="2400" b="0" i="0" u="none" strike="noStrike" cap="none" spc="0">
                <a:solidFill>
                  <a:srgbClr val="000000"/>
                </a:solidFill>
                <a:latin typeface="Montserrat"/>
                <a:ea typeface="+mn-ea"/>
                <a:cs typeface="+mn-cs"/>
              </a:defRPr>
            </a:lvl1pPr>
            <a:lvl2pPr marL="609600" marR="0" indent="0" algn="l" defTabSz="2438338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None/>
              <a:defRPr sz="4800" b="0" i="0" u="none" strike="noStrike" cap="none" spc="0">
                <a:solidFill>
                  <a:srgbClr val="000000"/>
                </a:solidFill>
                <a:latin typeface="Montserrat"/>
                <a:ea typeface="+mn-ea"/>
                <a:cs typeface="+mn-cs"/>
              </a:defRPr>
            </a:lvl2pPr>
            <a:lvl3pPr marL="1219200" marR="0" indent="0" algn="l" defTabSz="2438338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None/>
              <a:defRPr sz="4800" b="0" i="0" u="none" strike="noStrike" cap="none" spc="0">
                <a:solidFill>
                  <a:srgbClr val="000000"/>
                </a:solidFill>
                <a:latin typeface="Montserrat"/>
                <a:ea typeface="+mn-ea"/>
                <a:cs typeface="+mn-cs"/>
              </a:defRPr>
            </a:lvl3pPr>
            <a:lvl4pPr marL="1828800" marR="0" indent="0" algn="l" defTabSz="2438338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None/>
              <a:defRPr sz="4800" b="0" i="0" u="none" strike="noStrike" cap="none" spc="0">
                <a:solidFill>
                  <a:srgbClr val="000000"/>
                </a:solidFill>
                <a:latin typeface="Montserrat"/>
                <a:ea typeface="+mn-ea"/>
                <a:cs typeface="+mn-cs"/>
              </a:defRPr>
            </a:lvl4pPr>
            <a:lvl5pPr marL="2438400" marR="0" indent="0" algn="l" defTabSz="2438338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None/>
              <a:defRPr sz="4800" b="0" i="0" u="none" strike="noStrike" cap="none" spc="0">
                <a:solidFill>
                  <a:srgbClr val="000000"/>
                </a:solidFill>
                <a:latin typeface="Montserrat"/>
                <a:ea typeface="+mn-ea"/>
                <a:cs typeface="+mn-cs"/>
              </a:defRPr>
            </a:lvl5pPr>
            <a:lvl6pPr marL="3657600" marR="0" indent="-609600" algn="l" defTabSz="2438338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defRPr sz="48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4267200" marR="0" indent="-609600" algn="l" defTabSz="2438338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defRPr sz="48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4876800" marR="0" indent="-609600" algn="l" defTabSz="2438338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defRPr sz="48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5486400" marR="0" indent="-609600" algn="l" defTabSz="2438338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defRPr sz="48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000"/>
              </a:spcAft>
              <a:defRPr/>
            </a:pPr>
            <a:r>
              <a:rPr lang="ru-RU" sz="3200">
                <a:solidFill>
                  <a:schemeClr val="tx1"/>
                </a:solidFill>
                <a:latin typeface="TT Norms Pro Medium"/>
              </a:rPr>
              <a:t>Мультиплатформенность</a:t>
            </a:r>
            <a:endParaRPr sz="3200">
              <a:solidFill>
                <a:schemeClr val="tx1"/>
              </a:solidFill>
              <a:latin typeface="TT Norms Pro Medium"/>
            </a:endParaRPr>
          </a:p>
        </p:txBody>
      </p:sp>
      <p:sp>
        <p:nvSpPr>
          <p:cNvPr id="10" name="Текст 5"/>
          <p:cNvSpPr txBox="1"/>
          <p:nvPr/>
        </p:nvSpPr>
        <p:spPr bwMode="auto">
          <a:xfrm>
            <a:off x="1957228" y="9888984"/>
            <a:ext cx="8568953" cy="1432488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2438338">
              <a:lnSpc>
                <a:spcPct val="15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None/>
              <a:defRPr sz="2400" b="0" i="0" u="none" strike="noStrike" cap="none" spc="0">
                <a:solidFill>
                  <a:srgbClr val="000000"/>
                </a:solidFill>
                <a:latin typeface="Montserrat"/>
                <a:ea typeface="+mn-ea"/>
                <a:cs typeface="+mn-cs"/>
              </a:defRPr>
            </a:lvl1pPr>
            <a:lvl2pPr marL="609600" marR="0" indent="0" algn="l" defTabSz="2438338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None/>
              <a:defRPr sz="4800" b="0" i="0" u="none" strike="noStrike" cap="none" spc="0">
                <a:solidFill>
                  <a:srgbClr val="000000"/>
                </a:solidFill>
                <a:latin typeface="Montserrat"/>
                <a:ea typeface="+mn-ea"/>
                <a:cs typeface="+mn-cs"/>
              </a:defRPr>
            </a:lvl2pPr>
            <a:lvl3pPr marL="1219200" marR="0" indent="0" algn="l" defTabSz="2438338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None/>
              <a:defRPr sz="4800" b="0" i="0" u="none" strike="noStrike" cap="none" spc="0">
                <a:solidFill>
                  <a:srgbClr val="000000"/>
                </a:solidFill>
                <a:latin typeface="Montserrat"/>
                <a:ea typeface="+mn-ea"/>
                <a:cs typeface="+mn-cs"/>
              </a:defRPr>
            </a:lvl3pPr>
            <a:lvl4pPr marL="1828800" marR="0" indent="0" algn="l" defTabSz="2438338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None/>
              <a:defRPr sz="4800" b="0" i="0" u="none" strike="noStrike" cap="none" spc="0">
                <a:solidFill>
                  <a:srgbClr val="000000"/>
                </a:solidFill>
                <a:latin typeface="Montserrat"/>
                <a:ea typeface="+mn-ea"/>
                <a:cs typeface="+mn-cs"/>
              </a:defRPr>
            </a:lvl4pPr>
            <a:lvl5pPr marL="2438400" marR="0" indent="0" algn="l" defTabSz="2438338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None/>
              <a:defRPr sz="4800" b="0" i="0" u="none" strike="noStrike" cap="none" spc="0">
                <a:solidFill>
                  <a:srgbClr val="000000"/>
                </a:solidFill>
                <a:latin typeface="Montserrat"/>
                <a:ea typeface="+mn-ea"/>
                <a:cs typeface="+mn-cs"/>
              </a:defRPr>
            </a:lvl5pPr>
            <a:lvl6pPr marL="3657600" marR="0" indent="-609600" algn="l" defTabSz="2438338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defRPr sz="48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4267200" marR="0" indent="-609600" algn="l" defTabSz="2438338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defRPr sz="48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4876800" marR="0" indent="-609600" algn="l" defTabSz="2438338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defRPr sz="48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5486400" marR="0" indent="-609600" algn="l" defTabSz="2438338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defRPr sz="48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defRPr/>
            </a:pPr>
            <a:r>
              <a:rPr lang="ru-RU" sz="2800">
                <a:solidFill>
                  <a:schemeClr val="bg1">
                    <a:lumMod val="50000"/>
                  </a:schemeClr>
                </a:solidFill>
                <a:latin typeface="TT Norms Pro"/>
              </a:rPr>
              <a:t>Создание и масштабирование RPA, поэтапное развитие практики от 1 до 1000+ роботов</a:t>
            </a:r>
            <a:endParaRPr sz="2800">
              <a:solidFill>
                <a:schemeClr val="bg1">
                  <a:lumMod val="50000"/>
                </a:schemeClr>
              </a:solidFill>
              <a:latin typeface="TT Norms Pro"/>
            </a:endParaRPr>
          </a:p>
        </p:txBody>
      </p:sp>
      <p:sp>
        <p:nvSpPr>
          <p:cNvPr id="12" name="Текст 5"/>
          <p:cNvSpPr txBox="1"/>
          <p:nvPr/>
        </p:nvSpPr>
        <p:spPr bwMode="auto">
          <a:xfrm>
            <a:off x="1957228" y="9005014"/>
            <a:ext cx="5832650" cy="65817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marR="0" indent="0" algn="l" defTabSz="2438338">
              <a:lnSpc>
                <a:spcPct val="15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None/>
              <a:defRPr sz="2400" b="0" i="0" u="none" strike="noStrike" cap="none" spc="0">
                <a:solidFill>
                  <a:srgbClr val="000000"/>
                </a:solidFill>
                <a:latin typeface="Montserrat"/>
                <a:ea typeface="+mn-ea"/>
                <a:cs typeface="+mn-cs"/>
              </a:defRPr>
            </a:lvl1pPr>
            <a:lvl2pPr marL="609600" marR="0" indent="0" algn="l" defTabSz="2438338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None/>
              <a:defRPr sz="4800" b="0" i="0" u="none" strike="noStrike" cap="none" spc="0">
                <a:solidFill>
                  <a:srgbClr val="000000"/>
                </a:solidFill>
                <a:latin typeface="Montserrat"/>
                <a:ea typeface="+mn-ea"/>
                <a:cs typeface="+mn-cs"/>
              </a:defRPr>
            </a:lvl2pPr>
            <a:lvl3pPr marL="1219200" marR="0" indent="0" algn="l" defTabSz="2438338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None/>
              <a:defRPr sz="4800" b="0" i="0" u="none" strike="noStrike" cap="none" spc="0">
                <a:solidFill>
                  <a:srgbClr val="000000"/>
                </a:solidFill>
                <a:latin typeface="Montserrat"/>
                <a:ea typeface="+mn-ea"/>
                <a:cs typeface="+mn-cs"/>
              </a:defRPr>
            </a:lvl3pPr>
            <a:lvl4pPr marL="1828800" marR="0" indent="0" algn="l" defTabSz="2438338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None/>
              <a:defRPr sz="4800" b="0" i="0" u="none" strike="noStrike" cap="none" spc="0">
                <a:solidFill>
                  <a:srgbClr val="000000"/>
                </a:solidFill>
                <a:latin typeface="Montserrat"/>
                <a:ea typeface="+mn-ea"/>
                <a:cs typeface="+mn-cs"/>
              </a:defRPr>
            </a:lvl4pPr>
            <a:lvl5pPr marL="2438400" marR="0" indent="0" algn="l" defTabSz="2438338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None/>
              <a:defRPr sz="4800" b="0" i="0" u="none" strike="noStrike" cap="none" spc="0">
                <a:solidFill>
                  <a:srgbClr val="000000"/>
                </a:solidFill>
                <a:latin typeface="Montserrat"/>
                <a:ea typeface="+mn-ea"/>
                <a:cs typeface="+mn-cs"/>
              </a:defRPr>
            </a:lvl5pPr>
            <a:lvl6pPr marL="3657600" marR="0" indent="-609600" algn="l" defTabSz="2438338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defRPr sz="48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4267200" marR="0" indent="-609600" algn="l" defTabSz="2438338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defRPr sz="48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4876800" marR="0" indent="-609600" algn="l" defTabSz="2438338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defRPr sz="48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5486400" marR="0" indent="-609600" algn="l" defTabSz="2438338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defRPr sz="48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000"/>
              </a:spcAft>
              <a:defRPr/>
            </a:pPr>
            <a:r>
              <a:rPr lang="ru-RU" sz="3200">
                <a:solidFill>
                  <a:schemeClr val="tx1"/>
                </a:solidFill>
                <a:latin typeface="TT Norms Pro Medium"/>
              </a:rPr>
              <a:t>Методология ПРОМ</a:t>
            </a:r>
            <a:endParaRPr sz="3200">
              <a:solidFill>
                <a:schemeClr val="tx1"/>
              </a:solidFill>
              <a:latin typeface="TT Norms Pro Medium"/>
            </a:endParaRPr>
          </a:p>
        </p:txBody>
      </p:sp>
      <p:sp>
        <p:nvSpPr>
          <p:cNvPr id="13" name="Текст 5"/>
          <p:cNvSpPr txBox="1"/>
          <p:nvPr/>
        </p:nvSpPr>
        <p:spPr bwMode="auto">
          <a:xfrm>
            <a:off x="1959113" y="6775769"/>
            <a:ext cx="9065712" cy="1423306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2438338">
              <a:lnSpc>
                <a:spcPct val="15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None/>
              <a:defRPr sz="2400" b="0" i="0" u="none" strike="noStrike" cap="none" spc="0">
                <a:solidFill>
                  <a:srgbClr val="000000"/>
                </a:solidFill>
                <a:latin typeface="Montserrat"/>
                <a:ea typeface="+mn-ea"/>
                <a:cs typeface="+mn-cs"/>
              </a:defRPr>
            </a:lvl1pPr>
            <a:lvl2pPr marL="609600" marR="0" indent="0" algn="l" defTabSz="2438338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None/>
              <a:defRPr sz="4800" b="0" i="0" u="none" strike="noStrike" cap="none" spc="0">
                <a:solidFill>
                  <a:srgbClr val="000000"/>
                </a:solidFill>
                <a:latin typeface="Montserrat"/>
                <a:ea typeface="+mn-ea"/>
                <a:cs typeface="+mn-cs"/>
              </a:defRPr>
            </a:lvl2pPr>
            <a:lvl3pPr marL="1219200" marR="0" indent="0" algn="l" defTabSz="2438338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None/>
              <a:defRPr sz="4800" b="0" i="0" u="none" strike="noStrike" cap="none" spc="0">
                <a:solidFill>
                  <a:srgbClr val="000000"/>
                </a:solidFill>
                <a:latin typeface="Montserrat"/>
                <a:ea typeface="+mn-ea"/>
                <a:cs typeface="+mn-cs"/>
              </a:defRPr>
            </a:lvl3pPr>
            <a:lvl4pPr marL="1828800" marR="0" indent="0" algn="l" defTabSz="2438338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None/>
              <a:defRPr sz="4800" b="0" i="0" u="none" strike="noStrike" cap="none" spc="0">
                <a:solidFill>
                  <a:srgbClr val="000000"/>
                </a:solidFill>
                <a:latin typeface="Montserrat"/>
                <a:ea typeface="+mn-ea"/>
                <a:cs typeface="+mn-cs"/>
              </a:defRPr>
            </a:lvl4pPr>
            <a:lvl5pPr marL="2438400" marR="0" indent="0" algn="l" defTabSz="2438338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None/>
              <a:defRPr sz="4800" b="0" i="0" u="none" strike="noStrike" cap="none" spc="0">
                <a:solidFill>
                  <a:srgbClr val="000000"/>
                </a:solidFill>
                <a:latin typeface="Montserrat"/>
                <a:ea typeface="+mn-ea"/>
                <a:cs typeface="+mn-cs"/>
              </a:defRPr>
            </a:lvl5pPr>
            <a:lvl6pPr marL="3657600" marR="0" indent="-609600" algn="l" defTabSz="2438338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defRPr sz="48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4267200" marR="0" indent="-609600" algn="l" defTabSz="2438338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defRPr sz="48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4876800" marR="0" indent="-609600" algn="l" defTabSz="2438338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defRPr sz="48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5486400" marR="0" indent="-609600" algn="l" defTabSz="2438338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defRPr sz="48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defRPr/>
            </a:pPr>
            <a:r>
              <a:rPr lang="ru-RU" sz="2800">
                <a:solidFill>
                  <a:schemeClr val="bg1">
                    <a:lumMod val="50000"/>
                  </a:schemeClr>
                </a:solidFill>
                <a:latin typeface="TT Norms Pro"/>
              </a:rPr>
              <a:t>Высокая стабильность, корпоративная безопасность и комплаенс, готовность работы в закрытом контуре</a:t>
            </a:r>
            <a:endParaRPr sz="2800">
              <a:solidFill>
                <a:schemeClr val="bg1">
                  <a:lumMod val="50000"/>
                </a:schemeClr>
              </a:solidFill>
              <a:latin typeface="TT Norms Pro"/>
            </a:endParaRPr>
          </a:p>
        </p:txBody>
      </p:sp>
      <p:sp>
        <p:nvSpPr>
          <p:cNvPr id="15" name="Текст 5"/>
          <p:cNvSpPr txBox="1"/>
          <p:nvPr/>
        </p:nvSpPr>
        <p:spPr bwMode="auto">
          <a:xfrm>
            <a:off x="1959113" y="5800040"/>
            <a:ext cx="8730158" cy="73051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marR="0" indent="0" algn="l" defTabSz="2438338">
              <a:lnSpc>
                <a:spcPct val="15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None/>
              <a:defRPr sz="2400" b="0" i="0" u="none" strike="noStrike" cap="none" spc="0">
                <a:solidFill>
                  <a:srgbClr val="000000"/>
                </a:solidFill>
                <a:latin typeface="Montserrat"/>
                <a:ea typeface="+mn-ea"/>
                <a:cs typeface="+mn-cs"/>
              </a:defRPr>
            </a:lvl1pPr>
            <a:lvl2pPr marL="609600" marR="0" indent="0" algn="l" defTabSz="2438338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None/>
              <a:defRPr sz="4800" b="0" i="0" u="none" strike="noStrike" cap="none" spc="0">
                <a:solidFill>
                  <a:srgbClr val="000000"/>
                </a:solidFill>
                <a:latin typeface="Montserrat"/>
                <a:ea typeface="+mn-ea"/>
                <a:cs typeface="+mn-cs"/>
              </a:defRPr>
            </a:lvl2pPr>
            <a:lvl3pPr marL="1219200" marR="0" indent="0" algn="l" defTabSz="2438338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None/>
              <a:defRPr sz="4800" b="0" i="0" u="none" strike="noStrike" cap="none" spc="0">
                <a:solidFill>
                  <a:srgbClr val="000000"/>
                </a:solidFill>
                <a:latin typeface="Montserrat"/>
                <a:ea typeface="+mn-ea"/>
                <a:cs typeface="+mn-cs"/>
              </a:defRPr>
            </a:lvl3pPr>
            <a:lvl4pPr marL="1828800" marR="0" indent="0" algn="l" defTabSz="2438338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None/>
              <a:defRPr sz="4800" b="0" i="0" u="none" strike="noStrike" cap="none" spc="0">
                <a:solidFill>
                  <a:srgbClr val="000000"/>
                </a:solidFill>
                <a:latin typeface="Montserrat"/>
                <a:ea typeface="+mn-ea"/>
                <a:cs typeface="+mn-cs"/>
              </a:defRPr>
            </a:lvl4pPr>
            <a:lvl5pPr marL="2438400" marR="0" indent="0" algn="l" defTabSz="2438338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None/>
              <a:defRPr sz="4800" b="0" i="0" u="none" strike="noStrike" cap="none" spc="0">
                <a:solidFill>
                  <a:srgbClr val="000000"/>
                </a:solidFill>
                <a:latin typeface="Montserrat"/>
                <a:ea typeface="+mn-ea"/>
                <a:cs typeface="+mn-cs"/>
              </a:defRPr>
            </a:lvl5pPr>
            <a:lvl6pPr marL="3657600" marR="0" indent="-609600" algn="l" defTabSz="2438338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defRPr sz="48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4267200" marR="0" indent="-609600" algn="l" defTabSz="2438338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defRPr sz="48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4876800" marR="0" indent="-609600" algn="l" defTabSz="2438338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defRPr sz="48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5486400" marR="0" indent="-609600" algn="l" defTabSz="2438338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defRPr sz="48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000"/>
              </a:spcAft>
              <a:defRPr/>
            </a:pPr>
            <a:r>
              <a:rPr lang="ru-RU" sz="3200">
                <a:solidFill>
                  <a:schemeClr val="tx1"/>
                </a:solidFill>
                <a:latin typeface="TT Norms Pro Medium"/>
              </a:rPr>
              <a:t>Готовность к </a:t>
            </a:r>
            <a:r>
              <a:rPr lang="en-US" sz="3200">
                <a:solidFill>
                  <a:schemeClr val="tx1"/>
                </a:solidFill>
                <a:latin typeface="TT Norms Pro Medium"/>
              </a:rPr>
              <a:t>Enterprise-</a:t>
            </a:r>
            <a:r>
              <a:rPr lang="ru-RU" sz="3200">
                <a:solidFill>
                  <a:schemeClr val="tx1"/>
                </a:solidFill>
                <a:latin typeface="TT Norms Pro Medium"/>
              </a:rPr>
              <a:t>задачам</a:t>
            </a:r>
            <a:endParaRPr sz="3200">
              <a:solidFill>
                <a:schemeClr val="tx1"/>
              </a:solidFill>
              <a:latin typeface="TT Norms Pro Medium"/>
            </a:endParaRPr>
          </a:p>
        </p:txBody>
      </p:sp>
      <p:sp>
        <p:nvSpPr>
          <p:cNvPr id="16" name="Текст 5"/>
          <p:cNvSpPr txBox="1"/>
          <p:nvPr/>
        </p:nvSpPr>
        <p:spPr bwMode="auto">
          <a:xfrm>
            <a:off x="12559724" y="6775769"/>
            <a:ext cx="9331384" cy="1418116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2438338">
              <a:lnSpc>
                <a:spcPct val="15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None/>
              <a:defRPr sz="2400" b="0" i="0" u="none" strike="noStrike" cap="none" spc="0">
                <a:solidFill>
                  <a:srgbClr val="000000"/>
                </a:solidFill>
                <a:latin typeface="Montserrat"/>
                <a:ea typeface="+mn-ea"/>
                <a:cs typeface="+mn-cs"/>
              </a:defRPr>
            </a:lvl1pPr>
            <a:lvl2pPr marL="609600" marR="0" indent="0" algn="l" defTabSz="2438338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None/>
              <a:defRPr sz="4800" b="0" i="0" u="none" strike="noStrike" cap="none" spc="0">
                <a:solidFill>
                  <a:srgbClr val="000000"/>
                </a:solidFill>
                <a:latin typeface="Montserrat"/>
                <a:ea typeface="+mn-ea"/>
                <a:cs typeface="+mn-cs"/>
              </a:defRPr>
            </a:lvl2pPr>
            <a:lvl3pPr marL="1219200" marR="0" indent="0" algn="l" defTabSz="2438338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None/>
              <a:defRPr sz="4800" b="0" i="0" u="none" strike="noStrike" cap="none" spc="0">
                <a:solidFill>
                  <a:srgbClr val="000000"/>
                </a:solidFill>
                <a:latin typeface="Montserrat"/>
                <a:ea typeface="+mn-ea"/>
                <a:cs typeface="+mn-cs"/>
              </a:defRPr>
            </a:lvl3pPr>
            <a:lvl4pPr marL="1828800" marR="0" indent="0" algn="l" defTabSz="2438338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None/>
              <a:defRPr sz="4800" b="0" i="0" u="none" strike="noStrike" cap="none" spc="0">
                <a:solidFill>
                  <a:srgbClr val="000000"/>
                </a:solidFill>
                <a:latin typeface="Montserrat"/>
                <a:ea typeface="+mn-ea"/>
                <a:cs typeface="+mn-cs"/>
              </a:defRPr>
            </a:lvl4pPr>
            <a:lvl5pPr marL="2438400" marR="0" indent="0" algn="l" defTabSz="2438338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None/>
              <a:defRPr sz="4800" b="0" i="0" u="none" strike="noStrike" cap="none" spc="0">
                <a:solidFill>
                  <a:srgbClr val="000000"/>
                </a:solidFill>
                <a:latin typeface="Montserrat"/>
                <a:ea typeface="+mn-ea"/>
                <a:cs typeface="+mn-cs"/>
              </a:defRPr>
            </a:lvl5pPr>
            <a:lvl6pPr marL="3657600" marR="0" indent="-609600" algn="l" defTabSz="2438338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defRPr sz="48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4267200" marR="0" indent="-609600" algn="l" defTabSz="2438338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defRPr sz="48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4876800" marR="0" indent="-609600" algn="l" defTabSz="2438338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defRPr sz="48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5486400" marR="0" indent="-609600" algn="l" defTabSz="2438338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defRPr sz="48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defRPr/>
            </a:pPr>
            <a:r>
              <a:rPr lang="ru-RU" sz="2800">
                <a:solidFill>
                  <a:schemeClr val="bg1">
                    <a:lumMod val="50000"/>
                  </a:schemeClr>
                </a:solidFill>
                <a:latin typeface="TT Norms Pro"/>
              </a:rPr>
              <a:t>Единая архитектура управления лицензиями, процессами, доступами и изменениями</a:t>
            </a:r>
            <a:endParaRPr sz="2800">
              <a:solidFill>
                <a:schemeClr val="bg1">
                  <a:lumMod val="50000"/>
                </a:schemeClr>
              </a:solidFill>
              <a:latin typeface="TT Norms Pro"/>
            </a:endParaRPr>
          </a:p>
        </p:txBody>
      </p:sp>
      <p:sp>
        <p:nvSpPr>
          <p:cNvPr id="18" name="Текст 5"/>
          <p:cNvSpPr txBox="1"/>
          <p:nvPr/>
        </p:nvSpPr>
        <p:spPr bwMode="auto">
          <a:xfrm>
            <a:off x="12559722" y="5800040"/>
            <a:ext cx="8733875" cy="77499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marR="0" indent="0" algn="l" defTabSz="2438338">
              <a:lnSpc>
                <a:spcPct val="15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None/>
              <a:defRPr sz="2400" b="0" i="0" u="none" strike="noStrike" cap="none" spc="0">
                <a:solidFill>
                  <a:srgbClr val="000000"/>
                </a:solidFill>
                <a:latin typeface="Montserrat"/>
                <a:ea typeface="+mn-ea"/>
                <a:cs typeface="+mn-cs"/>
              </a:defRPr>
            </a:lvl1pPr>
            <a:lvl2pPr marL="609600" marR="0" indent="0" algn="l" defTabSz="2438338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None/>
              <a:defRPr sz="4800" b="0" i="0" u="none" strike="noStrike" cap="none" spc="0">
                <a:solidFill>
                  <a:srgbClr val="000000"/>
                </a:solidFill>
                <a:latin typeface="Montserrat"/>
                <a:ea typeface="+mn-ea"/>
                <a:cs typeface="+mn-cs"/>
              </a:defRPr>
            </a:lvl2pPr>
            <a:lvl3pPr marL="1219200" marR="0" indent="0" algn="l" defTabSz="2438338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None/>
              <a:defRPr sz="4800" b="0" i="0" u="none" strike="noStrike" cap="none" spc="0">
                <a:solidFill>
                  <a:srgbClr val="000000"/>
                </a:solidFill>
                <a:latin typeface="Montserrat"/>
                <a:ea typeface="+mn-ea"/>
                <a:cs typeface="+mn-cs"/>
              </a:defRPr>
            </a:lvl3pPr>
            <a:lvl4pPr marL="1828800" marR="0" indent="0" algn="l" defTabSz="2438338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None/>
              <a:defRPr sz="4800" b="0" i="0" u="none" strike="noStrike" cap="none" spc="0">
                <a:solidFill>
                  <a:srgbClr val="000000"/>
                </a:solidFill>
                <a:latin typeface="Montserrat"/>
                <a:ea typeface="+mn-ea"/>
                <a:cs typeface="+mn-cs"/>
              </a:defRPr>
            </a:lvl4pPr>
            <a:lvl5pPr marL="2438400" marR="0" indent="0" algn="l" defTabSz="2438338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None/>
              <a:defRPr sz="4800" b="0" i="0" u="none" strike="noStrike" cap="none" spc="0">
                <a:solidFill>
                  <a:srgbClr val="000000"/>
                </a:solidFill>
                <a:latin typeface="Montserrat"/>
                <a:ea typeface="+mn-ea"/>
                <a:cs typeface="+mn-cs"/>
              </a:defRPr>
            </a:lvl5pPr>
            <a:lvl6pPr marL="3657600" marR="0" indent="-609600" algn="l" defTabSz="2438338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defRPr sz="48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4267200" marR="0" indent="-609600" algn="l" defTabSz="2438338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defRPr sz="48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4876800" marR="0" indent="-609600" algn="l" defTabSz="2438338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defRPr sz="48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5486400" marR="0" indent="-609600" algn="l" defTabSz="2438338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defRPr sz="48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000"/>
              </a:spcAft>
              <a:defRPr/>
            </a:pPr>
            <a:r>
              <a:rPr lang="ru-RU" sz="3200">
                <a:solidFill>
                  <a:schemeClr val="tx1"/>
                </a:solidFill>
                <a:latin typeface="TT Norms Pro Medium"/>
              </a:rPr>
              <a:t>Централизованное управление и </a:t>
            </a:r>
            <a:r>
              <a:rPr lang="en-US" sz="3200">
                <a:solidFill>
                  <a:schemeClr val="tx1"/>
                </a:solidFill>
                <a:latin typeface="TT Norms Pro Medium"/>
              </a:rPr>
              <a:t>BPM</a:t>
            </a:r>
            <a:endParaRPr sz="3200">
              <a:solidFill>
                <a:schemeClr val="tx1"/>
              </a:solidFill>
              <a:latin typeface="TT Norms Pro Medium"/>
            </a:endParaRPr>
          </a:p>
        </p:txBody>
      </p:sp>
      <p:sp>
        <p:nvSpPr>
          <p:cNvPr id="2" name="Текст 5"/>
          <p:cNvSpPr txBox="1"/>
          <p:nvPr/>
        </p:nvSpPr>
        <p:spPr bwMode="auto">
          <a:xfrm>
            <a:off x="1957228" y="3408388"/>
            <a:ext cx="9067597" cy="1272006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2438338">
              <a:lnSpc>
                <a:spcPct val="15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None/>
              <a:defRPr sz="2400" b="0" i="0" u="none" strike="noStrike" cap="none" spc="0">
                <a:solidFill>
                  <a:srgbClr val="000000"/>
                </a:solidFill>
                <a:latin typeface="Montserrat"/>
                <a:ea typeface="+mn-ea"/>
                <a:cs typeface="+mn-cs"/>
              </a:defRPr>
            </a:lvl1pPr>
            <a:lvl2pPr marL="609600" marR="0" indent="0" algn="l" defTabSz="2438338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None/>
              <a:defRPr sz="4800" b="0" i="0" u="none" strike="noStrike" cap="none" spc="0">
                <a:solidFill>
                  <a:srgbClr val="000000"/>
                </a:solidFill>
                <a:latin typeface="Montserrat"/>
                <a:ea typeface="+mn-ea"/>
                <a:cs typeface="+mn-cs"/>
              </a:defRPr>
            </a:lvl2pPr>
            <a:lvl3pPr marL="1219200" marR="0" indent="0" algn="l" defTabSz="2438338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None/>
              <a:defRPr sz="4800" b="0" i="0" u="none" strike="noStrike" cap="none" spc="0">
                <a:solidFill>
                  <a:srgbClr val="000000"/>
                </a:solidFill>
                <a:latin typeface="Montserrat"/>
                <a:ea typeface="+mn-ea"/>
                <a:cs typeface="+mn-cs"/>
              </a:defRPr>
            </a:lvl3pPr>
            <a:lvl4pPr marL="1828800" marR="0" indent="0" algn="l" defTabSz="2438338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None/>
              <a:defRPr sz="4800" b="0" i="0" u="none" strike="noStrike" cap="none" spc="0">
                <a:solidFill>
                  <a:srgbClr val="000000"/>
                </a:solidFill>
                <a:latin typeface="Montserrat"/>
                <a:ea typeface="+mn-ea"/>
                <a:cs typeface="+mn-cs"/>
              </a:defRPr>
            </a:lvl4pPr>
            <a:lvl5pPr marL="2438400" marR="0" indent="0" algn="l" defTabSz="2438338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None/>
              <a:defRPr sz="4800" b="0" i="0" u="none" strike="noStrike" cap="none" spc="0">
                <a:solidFill>
                  <a:srgbClr val="000000"/>
                </a:solidFill>
                <a:latin typeface="Montserrat"/>
                <a:ea typeface="+mn-ea"/>
                <a:cs typeface="+mn-cs"/>
              </a:defRPr>
            </a:lvl5pPr>
            <a:lvl6pPr marL="3657600" marR="0" indent="-609600" algn="l" defTabSz="2438338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defRPr sz="48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4267200" marR="0" indent="-609600" algn="l" defTabSz="2438338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defRPr sz="48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4876800" marR="0" indent="-609600" algn="l" defTabSz="2438338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defRPr sz="48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5486400" marR="0" indent="-609600" algn="l" defTabSz="2438338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defRPr sz="48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defRPr/>
            </a:pPr>
            <a:r>
              <a:rPr lang="ru-RU" sz="2800">
                <a:solidFill>
                  <a:schemeClr val="bg1">
                    <a:lumMod val="50000"/>
                  </a:schemeClr>
                </a:solidFill>
                <a:latin typeface="TT Norms Pro"/>
              </a:rPr>
              <a:t>Работа с любыми типами документов, включая скан-копии, извлечение данных из структурированных и неструктурированных данных </a:t>
            </a:r>
            <a:endParaRPr sz="2800">
              <a:solidFill>
                <a:schemeClr val="bg1">
                  <a:lumMod val="50000"/>
                </a:schemeClr>
              </a:solidFill>
              <a:latin typeface="TT Norms Pro"/>
            </a:endParaRPr>
          </a:p>
        </p:txBody>
      </p:sp>
      <p:sp>
        <p:nvSpPr>
          <p:cNvPr id="3" name="Текст 5"/>
          <p:cNvSpPr txBox="1"/>
          <p:nvPr/>
        </p:nvSpPr>
        <p:spPr bwMode="auto">
          <a:xfrm>
            <a:off x="1957230" y="2517321"/>
            <a:ext cx="7151773" cy="69341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marR="0" indent="0" algn="l" defTabSz="2438338">
              <a:lnSpc>
                <a:spcPct val="15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None/>
              <a:defRPr sz="2400" b="0" i="0" u="none" strike="noStrike" cap="none" spc="0">
                <a:solidFill>
                  <a:srgbClr val="000000"/>
                </a:solidFill>
                <a:latin typeface="Montserrat"/>
                <a:ea typeface="+mn-ea"/>
                <a:cs typeface="+mn-cs"/>
              </a:defRPr>
            </a:lvl1pPr>
            <a:lvl2pPr marL="609600" marR="0" indent="0" algn="l" defTabSz="2438338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None/>
              <a:defRPr sz="4800" b="0" i="0" u="none" strike="noStrike" cap="none" spc="0">
                <a:solidFill>
                  <a:srgbClr val="000000"/>
                </a:solidFill>
                <a:latin typeface="Montserrat"/>
                <a:ea typeface="+mn-ea"/>
                <a:cs typeface="+mn-cs"/>
              </a:defRPr>
            </a:lvl2pPr>
            <a:lvl3pPr marL="1219200" marR="0" indent="0" algn="l" defTabSz="2438338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None/>
              <a:defRPr sz="4800" b="0" i="0" u="none" strike="noStrike" cap="none" spc="0">
                <a:solidFill>
                  <a:srgbClr val="000000"/>
                </a:solidFill>
                <a:latin typeface="Montserrat"/>
                <a:ea typeface="+mn-ea"/>
                <a:cs typeface="+mn-cs"/>
              </a:defRPr>
            </a:lvl3pPr>
            <a:lvl4pPr marL="1828800" marR="0" indent="0" algn="l" defTabSz="2438338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None/>
              <a:defRPr sz="4800" b="0" i="0" u="none" strike="noStrike" cap="none" spc="0">
                <a:solidFill>
                  <a:srgbClr val="000000"/>
                </a:solidFill>
                <a:latin typeface="Montserrat"/>
                <a:ea typeface="+mn-ea"/>
                <a:cs typeface="+mn-cs"/>
              </a:defRPr>
            </a:lvl4pPr>
            <a:lvl5pPr marL="2438400" marR="0" indent="0" algn="l" defTabSz="2438338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None/>
              <a:defRPr sz="4800" b="0" i="0" u="none" strike="noStrike" cap="none" spc="0">
                <a:solidFill>
                  <a:srgbClr val="000000"/>
                </a:solidFill>
                <a:latin typeface="Montserrat"/>
                <a:ea typeface="+mn-ea"/>
                <a:cs typeface="+mn-cs"/>
              </a:defRPr>
            </a:lvl5pPr>
            <a:lvl6pPr marL="3657600" marR="0" indent="-609600" algn="l" defTabSz="2438338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defRPr sz="48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4267200" marR="0" indent="-609600" algn="l" defTabSz="2438338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defRPr sz="48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4876800" marR="0" indent="-609600" algn="l" defTabSz="2438338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defRPr sz="48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5486400" marR="0" indent="-609600" algn="l" defTabSz="2438338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defRPr sz="48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000"/>
              </a:spcAft>
              <a:defRPr/>
            </a:pPr>
            <a:r>
              <a:rPr lang="ru-RU" sz="3200">
                <a:solidFill>
                  <a:schemeClr val="tx1"/>
                </a:solidFill>
                <a:latin typeface="TT Norms Pro Medium"/>
              </a:rPr>
              <a:t>Встроенный </a:t>
            </a:r>
            <a:r>
              <a:rPr lang="en-US" sz="3200">
                <a:solidFill>
                  <a:schemeClr val="tx1"/>
                </a:solidFill>
                <a:latin typeface="TT Norms Pro Medium"/>
              </a:rPr>
              <a:t>IDP</a:t>
            </a:r>
            <a:endParaRPr sz="2800">
              <a:solidFill>
                <a:schemeClr val="tx1"/>
              </a:solidFill>
              <a:latin typeface="TT Norms Pro Medium"/>
            </a:endParaRPr>
          </a:p>
        </p:txBody>
      </p:sp>
      <p:sp>
        <p:nvSpPr>
          <p:cNvPr id="4" name="Текст 5"/>
          <p:cNvSpPr txBox="1"/>
          <p:nvPr/>
        </p:nvSpPr>
        <p:spPr bwMode="auto">
          <a:xfrm>
            <a:off x="12559722" y="3408388"/>
            <a:ext cx="8439882" cy="1446556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2438338">
              <a:lnSpc>
                <a:spcPct val="15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None/>
              <a:defRPr sz="2400" b="0" i="0" u="none" strike="noStrike" cap="none" spc="0">
                <a:solidFill>
                  <a:srgbClr val="000000"/>
                </a:solidFill>
                <a:latin typeface="Montserrat"/>
                <a:ea typeface="+mn-ea"/>
                <a:cs typeface="+mn-cs"/>
              </a:defRPr>
            </a:lvl1pPr>
            <a:lvl2pPr marL="609600" marR="0" indent="0" algn="l" defTabSz="2438338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None/>
              <a:defRPr sz="4800" b="0" i="0" u="none" strike="noStrike" cap="none" spc="0">
                <a:solidFill>
                  <a:srgbClr val="000000"/>
                </a:solidFill>
                <a:latin typeface="Montserrat"/>
                <a:ea typeface="+mn-ea"/>
                <a:cs typeface="+mn-cs"/>
              </a:defRPr>
            </a:lvl2pPr>
            <a:lvl3pPr marL="1219200" marR="0" indent="0" algn="l" defTabSz="2438338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None/>
              <a:defRPr sz="4800" b="0" i="0" u="none" strike="noStrike" cap="none" spc="0">
                <a:solidFill>
                  <a:srgbClr val="000000"/>
                </a:solidFill>
                <a:latin typeface="Montserrat"/>
                <a:ea typeface="+mn-ea"/>
                <a:cs typeface="+mn-cs"/>
              </a:defRPr>
            </a:lvl3pPr>
            <a:lvl4pPr marL="1828800" marR="0" indent="0" algn="l" defTabSz="2438338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None/>
              <a:defRPr sz="4800" b="0" i="0" u="none" strike="noStrike" cap="none" spc="0">
                <a:solidFill>
                  <a:srgbClr val="000000"/>
                </a:solidFill>
                <a:latin typeface="Montserrat"/>
                <a:ea typeface="+mn-ea"/>
                <a:cs typeface="+mn-cs"/>
              </a:defRPr>
            </a:lvl4pPr>
            <a:lvl5pPr marL="2438400" marR="0" indent="0" algn="l" defTabSz="2438338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None/>
              <a:defRPr sz="4800" b="0" i="0" u="none" strike="noStrike" cap="none" spc="0">
                <a:solidFill>
                  <a:srgbClr val="000000"/>
                </a:solidFill>
                <a:latin typeface="Montserrat"/>
                <a:ea typeface="+mn-ea"/>
                <a:cs typeface="+mn-cs"/>
              </a:defRPr>
            </a:lvl5pPr>
            <a:lvl6pPr marL="3657600" marR="0" indent="-609600" algn="l" defTabSz="2438338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defRPr sz="48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4267200" marR="0" indent="-609600" algn="l" defTabSz="2438338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defRPr sz="48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4876800" marR="0" indent="-609600" algn="l" defTabSz="2438338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defRPr sz="48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5486400" marR="0" indent="-609600" algn="l" defTabSz="2438338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defRPr sz="48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2100"/>
              </a:spcBef>
              <a:buClr>
                <a:schemeClr val="bg2">
                  <a:lumMod val="90000"/>
                </a:schemeClr>
              </a:buClr>
              <a:buSzPct val="100000"/>
              <a:defRPr/>
            </a:pPr>
            <a:r>
              <a:rPr lang="ru-RU" sz="2800">
                <a:solidFill>
                  <a:schemeClr val="bg1">
                    <a:lumMod val="50000"/>
                  </a:schemeClr>
                </a:solidFill>
                <a:latin typeface="TT Norms Pro"/>
              </a:rPr>
              <a:t>Встроенный модуль ML, включая прогнозирование и классификацию</a:t>
            </a:r>
            <a:endParaRPr/>
          </a:p>
        </p:txBody>
      </p:sp>
      <p:sp>
        <p:nvSpPr>
          <p:cNvPr id="7" name="Текст 5"/>
          <p:cNvSpPr txBox="1"/>
          <p:nvPr/>
        </p:nvSpPr>
        <p:spPr bwMode="auto">
          <a:xfrm>
            <a:off x="12574668" y="2517321"/>
            <a:ext cx="8733875" cy="687011"/>
          </a:xfrm>
          <a:prstGeom prst="rect">
            <a:avLst/>
          </a:prstGeom>
        </p:spPr>
        <p:txBody>
          <a:bodyPr anchor="b">
            <a:noAutofit/>
          </a:bodyPr>
          <a:lstStyle>
            <a:lvl1pPr marL="0" marR="0" indent="0" algn="l" defTabSz="2438338">
              <a:lnSpc>
                <a:spcPct val="15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None/>
              <a:defRPr sz="2400" b="0" i="0" u="none" strike="noStrike" cap="none" spc="0">
                <a:solidFill>
                  <a:srgbClr val="000000"/>
                </a:solidFill>
                <a:latin typeface="Montserrat"/>
                <a:ea typeface="+mn-ea"/>
                <a:cs typeface="+mn-cs"/>
              </a:defRPr>
            </a:lvl1pPr>
            <a:lvl2pPr marL="609600" marR="0" indent="0" algn="l" defTabSz="2438338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None/>
              <a:defRPr sz="4800" b="0" i="0" u="none" strike="noStrike" cap="none" spc="0">
                <a:solidFill>
                  <a:srgbClr val="000000"/>
                </a:solidFill>
                <a:latin typeface="Montserrat"/>
                <a:ea typeface="+mn-ea"/>
                <a:cs typeface="+mn-cs"/>
              </a:defRPr>
            </a:lvl2pPr>
            <a:lvl3pPr marL="1219200" marR="0" indent="0" algn="l" defTabSz="2438338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None/>
              <a:defRPr sz="4800" b="0" i="0" u="none" strike="noStrike" cap="none" spc="0">
                <a:solidFill>
                  <a:srgbClr val="000000"/>
                </a:solidFill>
                <a:latin typeface="Montserrat"/>
                <a:ea typeface="+mn-ea"/>
                <a:cs typeface="+mn-cs"/>
              </a:defRPr>
            </a:lvl3pPr>
            <a:lvl4pPr marL="1828800" marR="0" indent="0" algn="l" defTabSz="2438338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None/>
              <a:defRPr sz="4800" b="0" i="0" u="none" strike="noStrike" cap="none" spc="0">
                <a:solidFill>
                  <a:srgbClr val="000000"/>
                </a:solidFill>
                <a:latin typeface="Montserrat"/>
                <a:ea typeface="+mn-ea"/>
                <a:cs typeface="+mn-cs"/>
              </a:defRPr>
            </a:lvl4pPr>
            <a:lvl5pPr marL="2438400" marR="0" indent="0" algn="l" defTabSz="2438338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None/>
              <a:defRPr sz="4800" b="0" i="0" u="none" strike="noStrike" cap="none" spc="0">
                <a:solidFill>
                  <a:srgbClr val="000000"/>
                </a:solidFill>
                <a:latin typeface="Montserrat"/>
                <a:ea typeface="+mn-ea"/>
                <a:cs typeface="+mn-cs"/>
              </a:defRPr>
            </a:lvl5pPr>
            <a:lvl6pPr marL="3657600" marR="0" indent="-609600" algn="l" defTabSz="2438338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defRPr sz="48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4267200" marR="0" indent="-609600" algn="l" defTabSz="2438338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defRPr sz="48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4876800" marR="0" indent="-609600" algn="l" defTabSz="2438338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defRPr sz="48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5486400" marR="0" indent="-609600" algn="l" defTabSz="2438338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defRPr sz="48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000"/>
              </a:spcAft>
              <a:defRPr/>
            </a:pPr>
            <a:r>
              <a:rPr lang="ru-RU" sz="3200">
                <a:solidFill>
                  <a:schemeClr val="tx1"/>
                </a:solidFill>
                <a:latin typeface="TT Norms Pro Medium"/>
              </a:rPr>
              <a:t>Поддержка ИИ</a:t>
            </a:r>
            <a:endParaRPr sz="3200">
              <a:solidFill>
                <a:schemeClr val="tx1"/>
              </a:solidFill>
              <a:latin typeface="TT Norms Pro Medium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/>
        </p:nvSpPr>
        <p:spPr bwMode="auto">
          <a:xfrm>
            <a:off x="14753716" y="2166204"/>
            <a:ext cx="6800579" cy="4789555"/>
          </a:xfrm>
          <a:prstGeom prst="rect">
            <a:avLst/>
          </a:prstGeom>
          <a:solidFill>
            <a:srgbClr val="F2F2F2">
              <a:alpha val="6117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800">
              <a:defRPr/>
            </a:pPr>
            <a:endParaRPr lang="ru-RU" sz="3600">
              <a:solidFill>
                <a:srgbClr val="FFFFFF"/>
              </a:solidFill>
              <a:latin typeface="TT Norms Pro"/>
            </a:endParaRPr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7885685" y="2166204"/>
            <a:ext cx="6544161" cy="4789555"/>
          </a:xfrm>
          <a:prstGeom prst="rect">
            <a:avLst/>
          </a:prstGeom>
          <a:solidFill>
            <a:srgbClr val="F2F2F2">
              <a:alpha val="6117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800">
              <a:defRPr/>
            </a:pPr>
            <a:endParaRPr lang="ru-RU" sz="3600">
              <a:solidFill>
                <a:srgbClr val="FFFFFF"/>
              </a:solidFill>
              <a:latin typeface="TT Norms Pro"/>
            </a:endParaRPr>
          </a:p>
        </p:txBody>
      </p:sp>
      <p:sp>
        <p:nvSpPr>
          <p:cNvPr id="20" name="Прямоугольник 19"/>
          <p:cNvSpPr/>
          <p:nvPr/>
        </p:nvSpPr>
        <p:spPr bwMode="auto">
          <a:xfrm>
            <a:off x="7885685" y="7258620"/>
            <a:ext cx="6537288" cy="4291176"/>
          </a:xfrm>
          <a:prstGeom prst="rect">
            <a:avLst/>
          </a:prstGeom>
          <a:solidFill>
            <a:srgbClr val="F2F2F2">
              <a:alpha val="6117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800">
              <a:defRPr/>
            </a:pPr>
            <a:endParaRPr lang="ru-RU" sz="3600">
              <a:solidFill>
                <a:srgbClr val="FFFFFF"/>
              </a:solidFill>
              <a:latin typeface="TT Norms Pro"/>
            </a:endParaRPr>
          </a:p>
        </p:txBody>
      </p:sp>
      <p:sp>
        <p:nvSpPr>
          <p:cNvPr id="15" name="Прямоугольник 14"/>
          <p:cNvSpPr/>
          <p:nvPr/>
        </p:nvSpPr>
        <p:spPr bwMode="auto">
          <a:xfrm>
            <a:off x="1318792" y="2166204"/>
            <a:ext cx="6203921" cy="4789555"/>
          </a:xfrm>
          <a:prstGeom prst="rect">
            <a:avLst/>
          </a:prstGeom>
          <a:solidFill>
            <a:srgbClr val="F2F2F2">
              <a:alpha val="6117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800">
              <a:defRPr/>
            </a:pPr>
            <a:endParaRPr lang="ru-RU" sz="3600">
              <a:solidFill>
                <a:srgbClr val="FFFFFF"/>
              </a:solidFill>
              <a:latin typeface="TT Norms Pro"/>
            </a:endParaRPr>
          </a:p>
        </p:txBody>
      </p:sp>
      <p:sp>
        <p:nvSpPr>
          <p:cNvPr id="17" name="Прямоугольник 16"/>
          <p:cNvSpPr/>
          <p:nvPr/>
        </p:nvSpPr>
        <p:spPr bwMode="auto">
          <a:xfrm>
            <a:off x="1318793" y="7258620"/>
            <a:ext cx="6197406" cy="4291176"/>
          </a:xfrm>
          <a:prstGeom prst="rect">
            <a:avLst/>
          </a:prstGeom>
          <a:solidFill>
            <a:srgbClr val="F2F2F2">
              <a:alpha val="6117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800">
              <a:defRPr/>
            </a:pPr>
            <a:endParaRPr lang="ru-RU" sz="3600">
              <a:solidFill>
                <a:srgbClr val="FFFFFF"/>
              </a:solidFill>
              <a:latin typeface="TT Norms Pro"/>
            </a:endParaRPr>
          </a:p>
        </p:txBody>
      </p:sp>
      <p:sp>
        <p:nvSpPr>
          <p:cNvPr id="14" name="Заголовок слайда…"/>
          <p:cNvSpPr txBox="1"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 b="0"/>
              <a:t>Где применяется </a:t>
            </a:r>
            <a:r>
              <a:rPr lang="en-US" b="0"/>
              <a:t>PIX RPA</a:t>
            </a:r>
            <a:endParaRPr/>
          </a:p>
        </p:txBody>
      </p:sp>
      <p:sp>
        <p:nvSpPr>
          <p:cNvPr id="7" name="Google Shape;585;p80"/>
          <p:cNvSpPr/>
          <p:nvPr/>
        </p:nvSpPr>
        <p:spPr bwMode="auto">
          <a:xfrm>
            <a:off x="1557529" y="3299355"/>
            <a:ext cx="6480870" cy="3306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66" tIns="91400" rIns="182866" bIns="91400" anchor="t" anchorCtr="0">
            <a:noAutofit/>
          </a:bodyPr>
          <a:lstStyle/>
          <a:p>
            <a:pPr marL="342900" indent="-342900" defTabSz="2438340">
              <a:spcBef>
                <a:spcPts val="600"/>
              </a:spcBef>
              <a:buClr>
                <a:schemeClr val="bg1">
                  <a:lumMod val="85000"/>
                </a:schemeClr>
              </a:buClr>
              <a:buSzPct val="50000"/>
              <a:buFont typeface="Arial"/>
              <a:buChar char="►"/>
              <a:defRPr/>
            </a:pPr>
            <a:r>
              <a:rPr lang="ru-RU" sz="2200">
                <a:solidFill>
                  <a:srgbClr val="000000"/>
                </a:solidFill>
                <a:latin typeface="TT Norms Pro"/>
                <a:cs typeface="Arial"/>
              </a:rPr>
              <a:t>Ежемесячная / квартальная / годовая отчетность </a:t>
            </a:r>
            <a:endParaRPr/>
          </a:p>
          <a:p>
            <a:pPr marL="342900" indent="-342900" defTabSz="2438340">
              <a:spcBef>
                <a:spcPts val="600"/>
              </a:spcBef>
              <a:buClr>
                <a:schemeClr val="bg1">
                  <a:lumMod val="85000"/>
                </a:schemeClr>
              </a:buClr>
              <a:buSzPct val="50000"/>
              <a:buFont typeface="Arial"/>
              <a:buChar char="►"/>
              <a:defRPr/>
            </a:pPr>
            <a:r>
              <a:rPr lang="ru-RU" sz="2200">
                <a:solidFill>
                  <a:srgbClr val="000000"/>
                </a:solidFill>
                <a:latin typeface="TT Norms Pro"/>
                <a:cs typeface="Arial"/>
              </a:rPr>
              <a:t>Обработка платежей </a:t>
            </a:r>
            <a:br>
              <a:rPr lang="ru-RU" sz="2200">
                <a:solidFill>
                  <a:srgbClr val="000000"/>
                </a:solidFill>
                <a:latin typeface="TT Norms Pro"/>
                <a:cs typeface="Arial"/>
              </a:rPr>
            </a:br>
            <a:r>
              <a:rPr lang="ru-RU" sz="2200">
                <a:solidFill>
                  <a:srgbClr val="000000"/>
                </a:solidFill>
                <a:latin typeface="TT Norms Pro"/>
                <a:cs typeface="Arial"/>
              </a:rPr>
              <a:t>и заведение первичных документов</a:t>
            </a:r>
            <a:endParaRPr/>
          </a:p>
          <a:p>
            <a:pPr marL="342900" indent="-342900" defTabSz="2438340">
              <a:spcBef>
                <a:spcPts val="600"/>
              </a:spcBef>
              <a:buClr>
                <a:schemeClr val="bg1">
                  <a:lumMod val="85000"/>
                </a:schemeClr>
              </a:buClr>
              <a:buSzPct val="50000"/>
              <a:buFont typeface="Arial"/>
              <a:buChar char="►"/>
              <a:defRPr/>
            </a:pPr>
            <a:r>
              <a:rPr lang="ru-RU" sz="2200">
                <a:solidFill>
                  <a:srgbClr val="000000"/>
                </a:solidFill>
                <a:latin typeface="TT Norms Pro"/>
                <a:cs typeface="Arial"/>
              </a:rPr>
              <a:t>Управление данными контрагентов</a:t>
            </a:r>
            <a:endParaRPr/>
          </a:p>
          <a:p>
            <a:pPr marL="342900" indent="-342900" defTabSz="2438340">
              <a:spcBef>
                <a:spcPts val="600"/>
              </a:spcBef>
              <a:buClr>
                <a:schemeClr val="bg1">
                  <a:lumMod val="85000"/>
                </a:schemeClr>
              </a:buClr>
              <a:buSzPct val="50000"/>
              <a:buFont typeface="Arial"/>
              <a:buChar char="►"/>
              <a:defRPr/>
            </a:pPr>
            <a:r>
              <a:rPr lang="ru-RU" sz="2200">
                <a:solidFill>
                  <a:srgbClr val="000000"/>
                </a:solidFill>
                <a:latin typeface="TT Norms Pro"/>
                <a:cs typeface="Arial"/>
              </a:rPr>
              <a:t>Обработка и проверка договоров</a:t>
            </a:r>
            <a:endParaRPr/>
          </a:p>
          <a:p>
            <a:pPr marL="342900" indent="-342900" defTabSz="2438340">
              <a:spcBef>
                <a:spcPts val="600"/>
              </a:spcBef>
              <a:buClr>
                <a:schemeClr val="bg1">
                  <a:lumMod val="85000"/>
                </a:schemeClr>
              </a:buClr>
              <a:buSzPct val="50000"/>
              <a:buFont typeface="Arial"/>
              <a:buChar char="►"/>
              <a:defRPr/>
            </a:pPr>
            <a:r>
              <a:rPr lang="ru-RU" sz="2200">
                <a:solidFill>
                  <a:srgbClr val="000000"/>
                </a:solidFill>
                <a:latin typeface="TT Norms Pro"/>
                <a:cs typeface="Arial"/>
              </a:rPr>
              <a:t>Акты сверки с контрагентами</a:t>
            </a:r>
            <a:endParaRPr/>
          </a:p>
          <a:p>
            <a:pPr marL="342900" indent="-342900" defTabSz="2438340">
              <a:spcBef>
                <a:spcPts val="600"/>
              </a:spcBef>
              <a:buClr>
                <a:schemeClr val="bg1">
                  <a:lumMod val="85000"/>
                </a:schemeClr>
              </a:buClr>
              <a:buSzPct val="50000"/>
              <a:buFont typeface="Arial"/>
              <a:buChar char="►"/>
              <a:defRPr/>
            </a:pPr>
            <a:r>
              <a:rPr lang="ru-RU" sz="2200">
                <a:solidFill>
                  <a:srgbClr val="000000"/>
                </a:solidFill>
                <a:latin typeface="TT Norms Pro"/>
                <a:cs typeface="Arial"/>
              </a:rPr>
              <a:t>Выверка данных и т.д.</a:t>
            </a:r>
            <a:endParaRPr/>
          </a:p>
          <a:p>
            <a:pPr marL="342900" indent="-342900" defTabSz="2438340">
              <a:spcBef>
                <a:spcPts val="600"/>
              </a:spcBef>
              <a:buClr>
                <a:srgbClr val="003AEF"/>
              </a:buClr>
              <a:buSzPct val="100000"/>
              <a:buFont typeface="Arial"/>
              <a:buChar char="•"/>
              <a:defRPr/>
            </a:pPr>
            <a:endParaRPr sz="2200">
              <a:solidFill>
                <a:srgbClr val="000000"/>
              </a:solidFill>
              <a:latin typeface="TT Norms Pro"/>
              <a:cs typeface="Arial"/>
            </a:endParaRPr>
          </a:p>
        </p:txBody>
      </p:sp>
      <p:sp>
        <p:nvSpPr>
          <p:cNvPr id="9" name="Google Shape;589;p80"/>
          <p:cNvSpPr/>
          <p:nvPr/>
        </p:nvSpPr>
        <p:spPr bwMode="auto">
          <a:xfrm>
            <a:off x="1557527" y="2519018"/>
            <a:ext cx="6480871" cy="7078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66" tIns="91400" rIns="182866" bIns="91400" anchor="t" anchorCtr="0">
            <a:noAutofit/>
          </a:bodyPr>
          <a:lstStyle/>
          <a:p>
            <a:pPr defTabSz="2438340">
              <a:buClr>
                <a:srgbClr val="000000"/>
              </a:buClr>
              <a:buSzPts val="1300"/>
              <a:defRPr/>
            </a:pPr>
            <a:r>
              <a:rPr lang="ru-RU" sz="3200">
                <a:solidFill>
                  <a:srgbClr val="003AEF"/>
                </a:solidFill>
                <a:latin typeface="TT Norms Pro Medium"/>
                <a:cs typeface="Arial"/>
              </a:rPr>
              <a:t>Финансы и Бухгалтерия</a:t>
            </a:r>
            <a:endParaRPr/>
          </a:p>
        </p:txBody>
      </p:sp>
      <p:sp>
        <p:nvSpPr>
          <p:cNvPr id="11" name="Google Shape;592;p80"/>
          <p:cNvSpPr/>
          <p:nvPr/>
        </p:nvSpPr>
        <p:spPr bwMode="auto">
          <a:xfrm>
            <a:off x="8164604" y="3289673"/>
            <a:ext cx="6203921" cy="36316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66" tIns="91400" rIns="182866" bIns="91400" anchor="t" anchorCtr="0">
            <a:noAutofit/>
          </a:bodyPr>
          <a:lstStyle/>
          <a:p>
            <a:pPr marL="342900" indent="-342900" defTabSz="2438340">
              <a:spcBef>
                <a:spcPts val="600"/>
              </a:spcBef>
              <a:buClr>
                <a:schemeClr val="bg1">
                  <a:lumMod val="85000"/>
                </a:schemeClr>
              </a:buClr>
              <a:buSzPct val="50000"/>
              <a:buFont typeface="Arial"/>
              <a:buChar char="►"/>
              <a:defRPr/>
            </a:pPr>
            <a:r>
              <a:rPr lang="ru-RU" sz="2200">
                <a:solidFill>
                  <a:srgbClr val="000000"/>
                </a:solidFill>
                <a:latin typeface="TT Norms Pro"/>
                <a:cs typeface="Arial"/>
              </a:rPr>
              <a:t>Поиск персонала на сайтах и в сервисах </a:t>
            </a:r>
            <a:endParaRPr/>
          </a:p>
          <a:p>
            <a:pPr marL="342900" indent="-342900" defTabSz="2438340">
              <a:spcBef>
                <a:spcPts val="600"/>
              </a:spcBef>
              <a:buClr>
                <a:schemeClr val="bg1">
                  <a:lumMod val="85000"/>
                </a:schemeClr>
              </a:buClr>
              <a:buSzPct val="50000"/>
              <a:buFont typeface="Arial"/>
              <a:buChar char="►"/>
              <a:defRPr/>
            </a:pPr>
            <a:r>
              <a:rPr lang="ru-RU" sz="2200">
                <a:solidFill>
                  <a:srgbClr val="000000"/>
                </a:solidFill>
                <a:latin typeface="TT Norms Pro"/>
                <a:cs typeface="Arial"/>
              </a:rPr>
              <a:t>Обработка входящих резюме, планирование собеседований </a:t>
            </a:r>
            <a:endParaRPr/>
          </a:p>
          <a:p>
            <a:pPr marL="342900" indent="-342900" defTabSz="2438340">
              <a:spcBef>
                <a:spcPts val="600"/>
              </a:spcBef>
              <a:buClr>
                <a:schemeClr val="bg1">
                  <a:lumMod val="85000"/>
                </a:schemeClr>
              </a:buClr>
              <a:buSzPct val="50000"/>
              <a:buFont typeface="Arial"/>
              <a:buChar char="►"/>
              <a:defRPr/>
            </a:pPr>
            <a:r>
              <a:rPr lang="ru-RU" sz="2200">
                <a:solidFill>
                  <a:srgbClr val="000000"/>
                </a:solidFill>
                <a:latin typeface="TT Norms Pro"/>
                <a:cs typeface="Arial"/>
              </a:rPr>
              <a:t>Регистрация нового сотрудника в системах компании </a:t>
            </a:r>
            <a:endParaRPr/>
          </a:p>
          <a:p>
            <a:pPr marL="342900" indent="-342900" defTabSz="2438340">
              <a:spcBef>
                <a:spcPts val="600"/>
              </a:spcBef>
              <a:buClr>
                <a:schemeClr val="bg1">
                  <a:lumMod val="85000"/>
                </a:schemeClr>
              </a:buClr>
              <a:buSzPct val="50000"/>
              <a:buFont typeface="Arial"/>
              <a:buChar char="►"/>
              <a:defRPr/>
            </a:pPr>
            <a:r>
              <a:rPr lang="ru-RU" sz="2200">
                <a:solidFill>
                  <a:srgbClr val="000000"/>
                </a:solidFill>
                <a:latin typeface="TT Norms Pro"/>
                <a:cs typeface="Arial"/>
              </a:rPr>
              <a:t>Первичное обучение</a:t>
            </a:r>
            <a:endParaRPr/>
          </a:p>
          <a:p>
            <a:pPr marL="342900" indent="-342900" defTabSz="2438340">
              <a:spcBef>
                <a:spcPts val="600"/>
              </a:spcBef>
              <a:buClr>
                <a:schemeClr val="bg1">
                  <a:lumMod val="85000"/>
                </a:schemeClr>
              </a:buClr>
              <a:buSzPct val="50000"/>
              <a:buFont typeface="Arial"/>
              <a:buChar char="►"/>
              <a:defRPr/>
            </a:pPr>
            <a:r>
              <a:rPr lang="ru-RU" sz="2200">
                <a:solidFill>
                  <a:srgbClr val="000000"/>
                </a:solidFill>
                <a:latin typeface="TT Norms Pro"/>
                <a:cs typeface="Arial"/>
              </a:rPr>
              <a:t>Обработка и контроль расчетов с сотрудниками и др.</a:t>
            </a:r>
            <a:endParaRPr/>
          </a:p>
        </p:txBody>
      </p:sp>
      <p:sp>
        <p:nvSpPr>
          <p:cNvPr id="13" name="Google Shape;594;p80"/>
          <p:cNvSpPr/>
          <p:nvPr/>
        </p:nvSpPr>
        <p:spPr bwMode="auto">
          <a:xfrm>
            <a:off x="8106963" y="2519018"/>
            <a:ext cx="6523252" cy="738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66" tIns="91400" rIns="182866" bIns="91400" anchor="t" anchorCtr="0">
            <a:noAutofit/>
          </a:bodyPr>
          <a:lstStyle/>
          <a:p>
            <a:pPr defTabSz="2438340">
              <a:buClr>
                <a:srgbClr val="000000"/>
              </a:buClr>
              <a:buSzPts val="1300"/>
              <a:defRPr/>
            </a:pPr>
            <a:r>
              <a:rPr lang="en-US" sz="3200">
                <a:solidFill>
                  <a:srgbClr val="003AEF"/>
                </a:solidFill>
                <a:latin typeface="TT Norms Pro Medium"/>
                <a:cs typeface="Arial"/>
              </a:rPr>
              <a:t>HR</a:t>
            </a:r>
            <a:endParaRPr sz="3200">
              <a:solidFill>
                <a:srgbClr val="003AEF"/>
              </a:solidFill>
              <a:latin typeface="TT Norms Pro Medium"/>
              <a:cs typeface="Arial"/>
            </a:endParaRPr>
          </a:p>
        </p:txBody>
      </p:sp>
      <p:sp>
        <p:nvSpPr>
          <p:cNvPr id="16" name="Google Shape;586;p80"/>
          <p:cNvSpPr/>
          <p:nvPr/>
        </p:nvSpPr>
        <p:spPr bwMode="auto">
          <a:xfrm>
            <a:off x="1513837" y="8561492"/>
            <a:ext cx="5760790" cy="29824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66" tIns="91400" rIns="182866" bIns="91400" anchor="t" anchorCtr="0">
            <a:noAutofit/>
          </a:bodyPr>
          <a:lstStyle/>
          <a:p>
            <a:pPr marL="342900" indent="-342900" defTabSz="2438340">
              <a:spcBef>
                <a:spcPts val="600"/>
              </a:spcBef>
              <a:buClr>
                <a:schemeClr val="bg1">
                  <a:lumMod val="85000"/>
                </a:schemeClr>
              </a:buClr>
              <a:buSzPct val="50000"/>
              <a:buFont typeface="Arial"/>
              <a:buChar char="►"/>
              <a:defRPr/>
            </a:pPr>
            <a:r>
              <a:rPr lang="ru-RU" sz="2200">
                <a:solidFill>
                  <a:srgbClr val="000000"/>
                </a:solidFill>
                <a:latin typeface="TT Norms Pro"/>
                <a:cs typeface="Arial"/>
              </a:rPr>
              <a:t>Обработка и мониторинг заказов</a:t>
            </a:r>
            <a:endParaRPr/>
          </a:p>
          <a:p>
            <a:pPr marL="342900" indent="-342900" defTabSz="2438340">
              <a:spcBef>
                <a:spcPts val="600"/>
              </a:spcBef>
              <a:buClr>
                <a:schemeClr val="bg1">
                  <a:lumMod val="85000"/>
                </a:schemeClr>
              </a:buClr>
              <a:buSzPct val="50000"/>
              <a:buFont typeface="Arial"/>
              <a:buChar char="►"/>
              <a:defRPr/>
            </a:pPr>
            <a:r>
              <a:rPr lang="ru-RU" sz="2200">
                <a:solidFill>
                  <a:srgbClr val="000000"/>
                </a:solidFill>
                <a:latin typeface="TT Norms Pro"/>
                <a:cs typeface="Arial"/>
              </a:rPr>
              <a:t>Управление транспортировкой, подбор маршрутов</a:t>
            </a:r>
            <a:endParaRPr/>
          </a:p>
          <a:p>
            <a:pPr marL="342900" indent="-342900" defTabSz="2438340">
              <a:spcBef>
                <a:spcPts val="600"/>
              </a:spcBef>
              <a:buClr>
                <a:schemeClr val="bg1">
                  <a:lumMod val="85000"/>
                </a:schemeClr>
              </a:buClr>
              <a:buSzPct val="50000"/>
              <a:buFont typeface="Arial"/>
              <a:buChar char="►"/>
              <a:defRPr/>
            </a:pPr>
            <a:r>
              <a:rPr lang="ru-RU" sz="2200">
                <a:solidFill>
                  <a:srgbClr val="000000"/>
                </a:solidFill>
                <a:latin typeface="TT Norms Pro"/>
                <a:cs typeface="Arial"/>
              </a:rPr>
              <a:t>Обработка возвратов и недостач</a:t>
            </a:r>
            <a:endParaRPr/>
          </a:p>
          <a:p>
            <a:pPr marL="342900" indent="-342900" defTabSz="2438340">
              <a:spcBef>
                <a:spcPts val="600"/>
              </a:spcBef>
              <a:buClr>
                <a:schemeClr val="bg1">
                  <a:lumMod val="85000"/>
                </a:schemeClr>
              </a:buClr>
              <a:buSzPct val="50000"/>
              <a:buFont typeface="Arial"/>
              <a:buChar char="►"/>
              <a:defRPr/>
            </a:pPr>
            <a:r>
              <a:rPr lang="ru-RU" sz="2200">
                <a:solidFill>
                  <a:srgbClr val="000000"/>
                </a:solidFill>
                <a:latin typeface="TT Norms Pro"/>
                <a:cs typeface="Arial"/>
              </a:rPr>
              <a:t>Формирование первичных документов и др.</a:t>
            </a:r>
            <a:endParaRPr/>
          </a:p>
          <a:p>
            <a:pPr marL="342900" indent="-342900" defTabSz="2438340">
              <a:spcBef>
                <a:spcPts val="600"/>
              </a:spcBef>
              <a:buClr>
                <a:schemeClr val="bg1">
                  <a:lumMod val="85000"/>
                </a:schemeClr>
              </a:buClr>
              <a:buSzPct val="50000"/>
              <a:buFont typeface="Arial"/>
              <a:buChar char="►"/>
              <a:defRPr/>
            </a:pPr>
            <a:endParaRPr lang="en-US" sz="2200">
              <a:solidFill>
                <a:srgbClr val="000000"/>
              </a:solidFill>
              <a:latin typeface="TT Norms Pro"/>
              <a:cs typeface="Arial"/>
            </a:endParaRPr>
          </a:p>
          <a:p>
            <a:pPr marL="342900" indent="-342900" defTabSz="2438340">
              <a:spcBef>
                <a:spcPts val="600"/>
              </a:spcBef>
              <a:buClr>
                <a:srgbClr val="003AEF"/>
              </a:buClr>
              <a:buSzPct val="100000"/>
              <a:buFont typeface="Arial"/>
              <a:buChar char="•"/>
              <a:defRPr/>
            </a:pPr>
            <a:endParaRPr sz="2200" b="1">
              <a:solidFill>
                <a:srgbClr val="000000"/>
              </a:solidFill>
              <a:latin typeface="TT Norms Pro"/>
              <a:cs typeface="Arial"/>
            </a:endParaRPr>
          </a:p>
        </p:txBody>
      </p:sp>
      <p:sp>
        <p:nvSpPr>
          <p:cNvPr id="19" name="Google Shape;591;p80"/>
          <p:cNvSpPr/>
          <p:nvPr/>
        </p:nvSpPr>
        <p:spPr bwMode="auto">
          <a:xfrm>
            <a:off x="1513837" y="7578080"/>
            <a:ext cx="7298322" cy="738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66" tIns="91400" rIns="182866" bIns="91400" anchor="t" anchorCtr="0">
            <a:noAutofit/>
          </a:bodyPr>
          <a:lstStyle/>
          <a:p>
            <a:pPr defTabSz="2438340">
              <a:buClr>
                <a:srgbClr val="000000"/>
              </a:buClr>
              <a:buSzPts val="1300"/>
              <a:defRPr/>
            </a:pPr>
            <a:r>
              <a:rPr lang="ru-RU" sz="3200">
                <a:solidFill>
                  <a:srgbClr val="003AEF"/>
                </a:solidFill>
                <a:latin typeface="TT Norms Pro Medium"/>
                <a:cs typeface="Arial"/>
              </a:rPr>
              <a:t>Закупки и логистика</a:t>
            </a:r>
            <a:endParaRPr sz="3200">
              <a:solidFill>
                <a:srgbClr val="003AEF"/>
              </a:solidFill>
              <a:latin typeface="TT Norms Pro Medium"/>
              <a:cs typeface="Arial"/>
            </a:endParaRPr>
          </a:p>
        </p:txBody>
      </p:sp>
      <p:sp>
        <p:nvSpPr>
          <p:cNvPr id="22" name="Google Shape;585;p80"/>
          <p:cNvSpPr/>
          <p:nvPr/>
        </p:nvSpPr>
        <p:spPr bwMode="auto">
          <a:xfrm>
            <a:off x="8179709" y="8574830"/>
            <a:ext cx="6453621" cy="27699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66" tIns="91400" rIns="182866" bIns="91400" anchor="t" anchorCtr="0">
            <a:noAutofit/>
          </a:bodyPr>
          <a:lstStyle/>
          <a:p>
            <a:pPr marL="342900" indent="-342900" defTabSz="2438340">
              <a:spcBef>
                <a:spcPts val="600"/>
              </a:spcBef>
              <a:buClr>
                <a:schemeClr val="bg1">
                  <a:lumMod val="85000"/>
                </a:schemeClr>
              </a:buClr>
              <a:buSzPct val="50000"/>
              <a:buFont typeface="Arial"/>
              <a:buChar char="►"/>
              <a:defRPr/>
            </a:pPr>
            <a:r>
              <a:rPr lang="ru-RU" sz="2200">
                <a:solidFill>
                  <a:srgbClr val="000000"/>
                </a:solidFill>
                <a:latin typeface="TT Norms Pro"/>
                <a:cs typeface="Arial"/>
              </a:rPr>
              <a:t>Мониторинг серверов и приложений </a:t>
            </a:r>
            <a:endParaRPr/>
          </a:p>
          <a:p>
            <a:pPr marL="342900" indent="-342900" defTabSz="2438340">
              <a:spcBef>
                <a:spcPts val="600"/>
              </a:spcBef>
              <a:buClr>
                <a:schemeClr val="bg1">
                  <a:lumMod val="85000"/>
                </a:schemeClr>
              </a:buClr>
              <a:buSzPct val="50000"/>
              <a:buFont typeface="Arial"/>
              <a:buChar char="►"/>
              <a:defRPr/>
            </a:pPr>
            <a:r>
              <a:rPr lang="ru-RU" sz="2200">
                <a:solidFill>
                  <a:srgbClr val="000000"/>
                </a:solidFill>
                <a:latin typeface="TT Norms Pro"/>
                <a:cs typeface="Arial"/>
              </a:rPr>
              <a:t>Работа с внутренними почтовыми сервисами и ограничениями</a:t>
            </a:r>
            <a:endParaRPr/>
          </a:p>
          <a:p>
            <a:pPr marL="342900" indent="-342900" defTabSz="2438340">
              <a:spcBef>
                <a:spcPts val="600"/>
              </a:spcBef>
              <a:buClr>
                <a:schemeClr val="bg1">
                  <a:lumMod val="85000"/>
                </a:schemeClr>
              </a:buClr>
              <a:buSzPct val="50000"/>
              <a:buFont typeface="Arial"/>
              <a:buChar char="►"/>
              <a:defRPr/>
            </a:pPr>
            <a:r>
              <a:rPr lang="ru-RU" sz="2200">
                <a:solidFill>
                  <a:srgbClr val="000000"/>
                </a:solidFill>
                <a:latin typeface="TT Norms Pro"/>
                <a:cs typeface="Arial"/>
              </a:rPr>
              <a:t>Резервное копирование</a:t>
            </a:r>
            <a:endParaRPr/>
          </a:p>
          <a:p>
            <a:pPr marL="342900" indent="-342900" defTabSz="2438340">
              <a:spcBef>
                <a:spcPts val="600"/>
              </a:spcBef>
              <a:buClr>
                <a:schemeClr val="bg1">
                  <a:lumMod val="85000"/>
                </a:schemeClr>
              </a:buClr>
              <a:buSzPct val="50000"/>
              <a:buFont typeface="Arial"/>
              <a:buChar char="►"/>
              <a:defRPr/>
            </a:pPr>
            <a:r>
              <a:rPr lang="ru-RU" sz="2200">
                <a:solidFill>
                  <a:srgbClr val="000000"/>
                </a:solidFill>
                <a:latin typeface="TT Norms Pro"/>
                <a:cs typeface="Arial"/>
              </a:rPr>
              <a:t>Управление учетными данными пользователей и т. д.</a:t>
            </a:r>
            <a:endParaRPr/>
          </a:p>
          <a:p>
            <a:pPr marL="457200" indent="-457200" defTabSz="2438340">
              <a:spcBef>
                <a:spcPts val="600"/>
              </a:spcBef>
              <a:buClr>
                <a:srgbClr val="003AEF"/>
              </a:buClr>
              <a:buSzPct val="100000"/>
              <a:buFont typeface="Arial"/>
              <a:buChar char="•"/>
              <a:defRPr/>
            </a:pPr>
            <a:endParaRPr sz="2200">
              <a:solidFill>
                <a:srgbClr val="000000"/>
              </a:solidFill>
              <a:latin typeface="TT Norms Pro"/>
              <a:cs typeface="Arial"/>
            </a:endParaRPr>
          </a:p>
        </p:txBody>
      </p:sp>
      <p:sp>
        <p:nvSpPr>
          <p:cNvPr id="24" name="Google Shape;589;p80"/>
          <p:cNvSpPr/>
          <p:nvPr/>
        </p:nvSpPr>
        <p:spPr bwMode="auto">
          <a:xfrm>
            <a:off x="8190747" y="7578080"/>
            <a:ext cx="7190913" cy="7078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66" tIns="91400" rIns="182866" bIns="91400" anchor="t" anchorCtr="0">
            <a:noAutofit/>
          </a:bodyPr>
          <a:lstStyle/>
          <a:p>
            <a:pPr defTabSz="2438340">
              <a:buClr>
                <a:srgbClr val="000000"/>
              </a:buClr>
              <a:buSzPts val="1300"/>
              <a:defRPr/>
            </a:pPr>
            <a:r>
              <a:rPr lang="ru-RU" sz="3200">
                <a:solidFill>
                  <a:srgbClr val="003AEF"/>
                </a:solidFill>
                <a:latin typeface="TT Norms Pro Medium"/>
                <a:cs typeface="Arial"/>
              </a:rPr>
              <a:t>ИТ</a:t>
            </a:r>
            <a:endParaRPr/>
          </a:p>
        </p:txBody>
      </p:sp>
      <p:sp>
        <p:nvSpPr>
          <p:cNvPr id="26" name="Google Shape;586;p80"/>
          <p:cNvSpPr/>
          <p:nvPr/>
        </p:nvSpPr>
        <p:spPr bwMode="auto">
          <a:xfrm>
            <a:off x="14934128" y="3453348"/>
            <a:ext cx="6463508" cy="306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66" tIns="91400" rIns="182866" bIns="91400" anchor="t" anchorCtr="0">
            <a:noAutofit/>
          </a:bodyPr>
          <a:lstStyle/>
          <a:p>
            <a:pPr marL="342900" indent="-342900" defTabSz="2438340">
              <a:spcBef>
                <a:spcPts val="600"/>
              </a:spcBef>
              <a:buClr>
                <a:schemeClr val="bg1">
                  <a:lumMod val="85000"/>
                </a:schemeClr>
              </a:buClr>
              <a:buSzPct val="50000"/>
              <a:buFont typeface="Arial"/>
              <a:buChar char="►"/>
              <a:defRPr/>
            </a:pPr>
            <a:r>
              <a:rPr lang="ru-RU" sz="2200">
                <a:solidFill>
                  <a:srgbClr val="000000"/>
                </a:solidFill>
                <a:latin typeface="TT Norms Pro"/>
                <a:cs typeface="Arial"/>
              </a:rPr>
              <a:t>Обработка обращений клиентов</a:t>
            </a:r>
            <a:endParaRPr/>
          </a:p>
          <a:p>
            <a:pPr marL="342900" indent="-342900" defTabSz="2438340">
              <a:spcBef>
                <a:spcPts val="600"/>
              </a:spcBef>
              <a:buClr>
                <a:schemeClr val="bg1">
                  <a:lumMod val="85000"/>
                </a:schemeClr>
              </a:buClr>
              <a:buSzPct val="50000"/>
              <a:buFont typeface="Arial"/>
              <a:buChar char="►"/>
              <a:defRPr/>
            </a:pPr>
            <a:r>
              <a:rPr lang="ru-RU" sz="2200">
                <a:solidFill>
                  <a:srgbClr val="000000"/>
                </a:solidFill>
                <a:latin typeface="TT Norms Pro"/>
                <a:cs typeface="Arial"/>
              </a:rPr>
              <a:t>Автоматизированная обработка заказов </a:t>
            </a:r>
            <a:endParaRPr/>
          </a:p>
          <a:p>
            <a:pPr marL="342900" indent="-342900" defTabSz="2438340">
              <a:spcBef>
                <a:spcPts val="600"/>
              </a:spcBef>
              <a:buClr>
                <a:schemeClr val="bg1">
                  <a:lumMod val="85000"/>
                </a:schemeClr>
              </a:buClr>
              <a:buSzPct val="50000"/>
              <a:buFont typeface="Arial"/>
              <a:buChar char="►"/>
              <a:defRPr/>
            </a:pPr>
            <a:r>
              <a:rPr lang="ru-RU" sz="2200">
                <a:solidFill>
                  <a:srgbClr val="000000"/>
                </a:solidFill>
                <a:latin typeface="TT Norms Pro"/>
                <a:cs typeface="Arial"/>
              </a:rPr>
              <a:t>Управление и мониторинг заказов</a:t>
            </a:r>
            <a:endParaRPr/>
          </a:p>
          <a:p>
            <a:pPr marL="342900" indent="-342900" defTabSz="2438340">
              <a:spcBef>
                <a:spcPts val="600"/>
              </a:spcBef>
              <a:buClr>
                <a:schemeClr val="bg1">
                  <a:lumMod val="85000"/>
                </a:schemeClr>
              </a:buClr>
              <a:buSzPct val="50000"/>
              <a:buFont typeface="Arial"/>
              <a:buChar char="►"/>
              <a:defRPr/>
            </a:pPr>
            <a:r>
              <a:rPr lang="ru-RU" sz="2200">
                <a:solidFill>
                  <a:srgbClr val="000000"/>
                </a:solidFill>
                <a:latin typeface="TT Norms Pro"/>
                <a:cs typeface="Arial"/>
              </a:rPr>
              <a:t>Информирование </a:t>
            </a:r>
            <a:endParaRPr/>
          </a:p>
          <a:p>
            <a:pPr marL="342900" indent="-342900" defTabSz="2438340">
              <a:spcBef>
                <a:spcPts val="600"/>
              </a:spcBef>
              <a:buClr>
                <a:schemeClr val="bg1">
                  <a:lumMod val="85000"/>
                </a:schemeClr>
              </a:buClr>
              <a:buSzPct val="50000"/>
              <a:buFont typeface="Arial"/>
              <a:buChar char="►"/>
              <a:defRPr/>
            </a:pPr>
            <a:r>
              <a:rPr lang="ru-RU" sz="2200">
                <a:solidFill>
                  <a:srgbClr val="000000"/>
                </a:solidFill>
                <a:latin typeface="TT Norms Pro"/>
                <a:cs typeface="Arial"/>
              </a:rPr>
              <a:t>Управление документооборотом с клиентами и т.д.</a:t>
            </a:r>
            <a:endParaRPr/>
          </a:p>
        </p:txBody>
      </p:sp>
      <p:sp>
        <p:nvSpPr>
          <p:cNvPr id="28" name="Google Shape;591;p80"/>
          <p:cNvSpPr/>
          <p:nvPr/>
        </p:nvSpPr>
        <p:spPr bwMode="auto">
          <a:xfrm>
            <a:off x="14921910" y="2519018"/>
            <a:ext cx="7195954" cy="738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66" tIns="91400" rIns="182866" bIns="91400" anchor="t" anchorCtr="0">
            <a:noAutofit/>
          </a:bodyPr>
          <a:lstStyle/>
          <a:p>
            <a:pPr defTabSz="2438340">
              <a:buClr>
                <a:srgbClr val="000000"/>
              </a:buClr>
              <a:buSzPts val="1300"/>
              <a:defRPr/>
            </a:pPr>
            <a:r>
              <a:rPr lang="ru-RU" sz="3200">
                <a:solidFill>
                  <a:srgbClr val="003AEF"/>
                </a:solidFill>
                <a:latin typeface="TT Norms Pro Medium"/>
                <a:cs typeface="Arial"/>
              </a:rPr>
              <a:t>Обслуживание клиентов</a:t>
            </a:r>
            <a:endParaRPr sz="3200">
              <a:solidFill>
                <a:srgbClr val="003AEF"/>
              </a:solidFill>
              <a:latin typeface="TT Norms Pro Medium"/>
              <a:cs typeface="Arial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rcRect t="-4174" b="7397"/>
          <a:stretch/>
        </p:blipFill>
        <p:spPr bwMode="auto">
          <a:xfrm>
            <a:off x="16133935" y="7028162"/>
            <a:ext cx="6074826" cy="6687837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2" name="Рисунок 31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7296151" y="4545537"/>
            <a:ext cx="2509018" cy="1313054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7451172" y="2760244"/>
            <a:ext cx="2117076" cy="2117076"/>
          </a:xfrm>
          <a:prstGeom prst="rect">
            <a:avLst/>
          </a:prstGeom>
        </p:spPr>
      </p:pic>
      <p:sp>
        <p:nvSpPr>
          <p:cNvPr id="51" name="Заголовок 4"/>
          <p:cNvSpPr>
            <a:spLocks noGrp="1"/>
          </p:cNvSpPr>
          <p:nvPr>
            <p:ph type="title" idx="4294967295"/>
          </p:nvPr>
        </p:nvSpPr>
        <p:spPr bwMode="auto">
          <a:xfrm>
            <a:off x="1174776" y="809328"/>
            <a:ext cx="15813088" cy="164465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/>
            </a:pPr>
            <a:r>
              <a:rPr lang="ru-RU" sz="4800" b="0">
                <a:solidFill>
                  <a:schemeClr val="tx2"/>
                </a:solidFill>
                <a:latin typeface="TT Norms Pro Medium"/>
              </a:rPr>
              <a:t>Клиенты</a:t>
            </a:r>
            <a:endParaRPr sz="4800" b="0">
              <a:solidFill>
                <a:schemeClr val="tx2"/>
              </a:solidFill>
              <a:latin typeface="TT Norms Pro Medium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 t="32107" b="38275"/>
          <a:stretch/>
        </p:blipFill>
        <p:spPr bwMode="auto">
          <a:xfrm>
            <a:off x="16304370" y="2249490"/>
            <a:ext cx="2665448" cy="487852"/>
          </a:xfrm>
          <a:prstGeom prst="rect">
            <a:avLst/>
          </a:prstGeom>
          <a:noFill/>
        </p:spPr>
      </p:pic>
      <p:pic>
        <p:nvPicPr>
          <p:cNvPr id="8" name="Рисунок 36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4795621" y="7703168"/>
            <a:ext cx="1403274" cy="739158"/>
          </a:xfrm>
          <a:prstGeom prst="rect">
            <a:avLst/>
          </a:prstGeom>
        </p:spPr>
      </p:pic>
      <p:pic>
        <p:nvPicPr>
          <p:cNvPr id="9" name="Picture 11"/>
          <p:cNvPicPr>
            <a:picLocks noChangeAspect="1" noChangeArrowheads="1"/>
          </p:cNvPicPr>
          <p:nvPr/>
        </p:nvPicPr>
        <p:blipFill>
          <a:blip r:embed="rId6"/>
          <a:srcRect l="3377" t="7762" r="2778" b="9774"/>
          <a:stretch/>
        </p:blipFill>
        <p:spPr bwMode="auto">
          <a:xfrm>
            <a:off x="13740282" y="4901667"/>
            <a:ext cx="1704440" cy="518710"/>
          </a:xfrm>
          <a:prstGeom prst="rect">
            <a:avLst/>
          </a:prstGeom>
          <a:noFill/>
        </p:spPr>
      </p:pic>
      <p:pic>
        <p:nvPicPr>
          <p:cNvPr id="10" name="Picture 1"/>
          <p:cNvPicPr>
            <a:picLocks noChangeAspect="1"/>
          </p:cNvPicPr>
          <p:nvPr/>
        </p:nvPicPr>
        <p:blipFill>
          <a:blip r:embed="rId7"/>
          <a:srcRect t="22388" b="20950"/>
          <a:stretch/>
        </p:blipFill>
        <p:spPr bwMode="auto">
          <a:xfrm>
            <a:off x="1741664" y="7894283"/>
            <a:ext cx="1383468" cy="56550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/>
          <a:srcRect l="7350" t="9238" r="7489" b="13483"/>
          <a:stretch/>
        </p:blipFill>
        <p:spPr bwMode="auto">
          <a:xfrm>
            <a:off x="8042429" y="6224617"/>
            <a:ext cx="1235266" cy="65225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/>
          <a:srcRect l="8214" t="21849" r="8212" b="30045"/>
          <a:stretch/>
        </p:blipFill>
        <p:spPr bwMode="auto">
          <a:xfrm>
            <a:off x="10588896" y="9297013"/>
            <a:ext cx="1977192" cy="46434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0"/>
          <a:stretch/>
        </p:blipFill>
        <p:spPr bwMode="auto">
          <a:xfrm>
            <a:off x="10658060" y="4901669"/>
            <a:ext cx="1665832" cy="51871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1"/>
          <a:srcRect l="3487" t="14680" r="3114" b="18455"/>
          <a:stretch/>
        </p:blipFill>
        <p:spPr bwMode="auto">
          <a:xfrm>
            <a:off x="16382176" y="4974077"/>
            <a:ext cx="2340148" cy="471794"/>
          </a:xfrm>
          <a:prstGeom prst="rect">
            <a:avLst/>
          </a:prstGeom>
        </p:spPr>
      </p:pic>
      <p:pic>
        <p:nvPicPr>
          <p:cNvPr id="18" name="Рисунок 17" descr="Вырезка экрана"/>
          <p:cNvPicPr>
            <a:picLocks noChangeAspect="1"/>
          </p:cNvPicPr>
          <p:nvPr/>
        </p:nvPicPr>
        <p:blipFill>
          <a:blip r:embed="rId12"/>
          <a:stretch/>
        </p:blipFill>
        <p:spPr bwMode="auto">
          <a:xfrm>
            <a:off x="13790262" y="6153030"/>
            <a:ext cx="1547084" cy="635560"/>
          </a:xfrm>
          <a:prstGeom prst="rect">
            <a:avLst/>
          </a:prstGeom>
        </p:spPr>
      </p:pic>
      <p:pic>
        <p:nvPicPr>
          <p:cNvPr id="21" name="Рисунок 20" descr="Вырезка экрана"/>
          <p:cNvPicPr>
            <a:picLocks noChangeAspect="1"/>
          </p:cNvPicPr>
          <p:nvPr/>
        </p:nvPicPr>
        <p:blipFill>
          <a:blip r:embed="rId13"/>
          <a:srcRect l="3140" t="21764" r="4872" b="17510"/>
          <a:stretch/>
        </p:blipFill>
        <p:spPr bwMode="auto">
          <a:xfrm>
            <a:off x="16486617" y="6450060"/>
            <a:ext cx="2131266" cy="260364"/>
          </a:xfrm>
          <a:prstGeom prst="rect">
            <a:avLst/>
          </a:prstGeom>
        </p:spPr>
      </p:pic>
      <p:pic>
        <p:nvPicPr>
          <p:cNvPr id="23" name="Picture 8"/>
          <p:cNvPicPr>
            <a:picLocks noChangeAspect="1" noChangeArrowheads="1"/>
          </p:cNvPicPr>
          <p:nvPr/>
        </p:nvPicPr>
        <p:blipFill>
          <a:blip r:embed="rId14"/>
          <a:stretch/>
        </p:blipFill>
        <p:spPr bwMode="auto">
          <a:xfrm>
            <a:off x="4440927" y="4891961"/>
            <a:ext cx="1967246" cy="573526"/>
          </a:xfrm>
          <a:prstGeom prst="rect">
            <a:avLst/>
          </a:prstGeom>
          <a:noFill/>
        </p:spPr>
      </p:pic>
      <p:pic>
        <p:nvPicPr>
          <p:cNvPr id="24" name="Picture 10"/>
          <p:cNvPicPr>
            <a:picLocks noChangeAspect="1" noChangeArrowheads="1"/>
          </p:cNvPicPr>
          <p:nvPr/>
        </p:nvPicPr>
        <p:blipFill>
          <a:blip r:embed="rId15"/>
          <a:srcRect l="3270" t="8287" r="4305" b="13879"/>
          <a:stretch/>
        </p:blipFill>
        <p:spPr bwMode="auto">
          <a:xfrm>
            <a:off x="1223177" y="10634005"/>
            <a:ext cx="2447622" cy="698610"/>
          </a:xfrm>
          <a:prstGeom prst="rect">
            <a:avLst/>
          </a:prstGeom>
          <a:noFill/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16"/>
          <a:srcRect t="33178" b="34122"/>
          <a:stretch/>
        </p:blipFill>
        <p:spPr bwMode="auto">
          <a:xfrm>
            <a:off x="4264497" y="2275751"/>
            <a:ext cx="2397342" cy="522890"/>
          </a:xfrm>
          <a:prstGeom prst="rect">
            <a:avLst/>
          </a:prstGeom>
          <a:noFill/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7"/>
          <a:stretch/>
        </p:blipFill>
        <p:spPr bwMode="auto">
          <a:xfrm>
            <a:off x="10707500" y="7617654"/>
            <a:ext cx="1793576" cy="824671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8"/>
          <a:stretch/>
        </p:blipFill>
        <p:spPr bwMode="auto">
          <a:xfrm>
            <a:off x="10448698" y="3578224"/>
            <a:ext cx="1989216" cy="638480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9"/>
          <a:stretch/>
        </p:blipFill>
        <p:spPr bwMode="auto">
          <a:xfrm>
            <a:off x="1268063" y="3541656"/>
            <a:ext cx="2330668" cy="554300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20"/>
          <a:srcRect l="6105" t="21452" r="6105" b="19906"/>
          <a:stretch/>
        </p:blipFill>
        <p:spPr bwMode="auto">
          <a:xfrm>
            <a:off x="10402736" y="10751137"/>
            <a:ext cx="2200840" cy="464342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21"/>
          <a:srcRect l="11483" t="16421" r="8668" b="20429"/>
          <a:stretch/>
        </p:blipFill>
        <p:spPr bwMode="auto">
          <a:xfrm>
            <a:off x="19869724" y="3483228"/>
            <a:ext cx="1487424" cy="686104"/>
          </a:xfrm>
          <a:prstGeom prst="rect">
            <a:avLst/>
          </a:prstGeom>
        </p:spPr>
      </p:pic>
      <p:pic>
        <p:nvPicPr>
          <p:cNvPr id="36" name="Picture 9"/>
          <p:cNvPicPr>
            <a:picLocks noChangeAspect="1" noChangeArrowheads="1"/>
          </p:cNvPicPr>
          <p:nvPr/>
        </p:nvPicPr>
        <p:blipFill>
          <a:blip r:embed="rId22"/>
          <a:srcRect t="33201" b="31661"/>
          <a:stretch/>
        </p:blipFill>
        <p:spPr bwMode="auto">
          <a:xfrm>
            <a:off x="19708807" y="2319156"/>
            <a:ext cx="1844642" cy="491860"/>
          </a:xfrm>
          <a:prstGeom prst="rect">
            <a:avLst/>
          </a:prstGeom>
          <a:noFill/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23"/>
          <a:srcRect l="2909" t="6470" r="3224" b="7680"/>
          <a:stretch/>
        </p:blipFill>
        <p:spPr bwMode="auto">
          <a:xfrm>
            <a:off x="13909342" y="3483228"/>
            <a:ext cx="1487424" cy="733476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4"/>
          <a:stretch/>
        </p:blipFill>
        <p:spPr bwMode="auto">
          <a:xfrm>
            <a:off x="7562349" y="2009939"/>
            <a:ext cx="1855458" cy="1016446"/>
          </a:xfrm>
          <a:prstGeom prst="rect">
            <a:avLst/>
          </a:prstGeom>
          <a:noFill/>
        </p:spPr>
      </p:pic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25"/>
          <a:stretch/>
        </p:blipFill>
        <p:spPr bwMode="auto">
          <a:xfrm>
            <a:off x="13530089" y="2324488"/>
            <a:ext cx="2124830" cy="435756"/>
          </a:xfrm>
          <a:prstGeom prst="rect">
            <a:avLst/>
          </a:prstGeom>
          <a:noFill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6"/>
          <a:stretch/>
        </p:blipFill>
        <p:spPr bwMode="auto">
          <a:xfrm>
            <a:off x="14137097" y="9014471"/>
            <a:ext cx="910810" cy="910810"/>
          </a:xfrm>
          <a:prstGeom prst="rect">
            <a:avLst/>
          </a:prstGeom>
          <a:noFill/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7"/>
          <a:stretch/>
        </p:blipFill>
        <p:spPr bwMode="auto">
          <a:xfrm>
            <a:off x="20139260" y="10466896"/>
            <a:ext cx="906628" cy="900584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8"/>
          <a:stretch/>
        </p:blipFill>
        <p:spPr bwMode="auto">
          <a:xfrm>
            <a:off x="1174776" y="4606503"/>
            <a:ext cx="2203660" cy="1139826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29"/>
          <a:stretch/>
        </p:blipFill>
        <p:spPr bwMode="auto">
          <a:xfrm>
            <a:off x="3976630" y="8914372"/>
            <a:ext cx="2895834" cy="1464188"/>
          </a:xfrm>
          <a:prstGeom prst="rect">
            <a:avLst/>
          </a:prstGeom>
        </p:spPr>
      </p:pic>
      <p:pic>
        <p:nvPicPr>
          <p:cNvPr id="48" name="Picture 16" descr="https://i.mycdn.me/i?r=AzEPZsRbOZEKgBhR0XGMT1RkqIdgBkZ45zn7hIfxKv1_haaKTM5SRkZCeTgDn6uOyic"/>
          <p:cNvPicPr>
            <a:picLocks noChangeAspect="1" noChangeArrowheads="1"/>
          </p:cNvPicPr>
          <p:nvPr/>
        </p:nvPicPr>
        <p:blipFill>
          <a:blip r:embed="rId30"/>
          <a:srcRect l="26226" t="38929" r="24950" b="41920"/>
          <a:stretch/>
        </p:blipFill>
        <p:spPr bwMode="auto">
          <a:xfrm>
            <a:off x="7624468" y="10791871"/>
            <a:ext cx="1845792" cy="613066"/>
          </a:xfrm>
          <a:prstGeom prst="rect">
            <a:avLst/>
          </a:prstGeom>
          <a:noFill/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31"/>
          <a:srcRect l="17362" t="10401" r="13075" b="27668"/>
          <a:stretch/>
        </p:blipFill>
        <p:spPr bwMode="auto">
          <a:xfrm>
            <a:off x="16813093" y="8994189"/>
            <a:ext cx="1396894" cy="918506"/>
          </a:xfrm>
          <a:prstGeom prst="rect">
            <a:avLst/>
          </a:prstGeom>
        </p:spPr>
      </p:pic>
      <p:pic>
        <p:nvPicPr>
          <p:cNvPr id="50" name="Picture 10" descr="https://transleasing.ru/upload/iblock/4af/4afa513a8d191a87c5166531b62b2444.jpg"/>
          <p:cNvPicPr>
            <a:picLocks noChangeAspect="1" noChangeArrowheads="1"/>
          </p:cNvPicPr>
          <p:nvPr/>
        </p:nvPicPr>
        <p:blipFill>
          <a:blip r:embed="rId3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/>
        </p:blipFill>
        <p:spPr bwMode="auto">
          <a:xfrm>
            <a:off x="16367125" y="3620800"/>
            <a:ext cx="2433830" cy="487852"/>
          </a:xfrm>
          <a:prstGeom prst="rect">
            <a:avLst/>
          </a:prstGeom>
          <a:noFill/>
        </p:spPr>
      </p:pic>
      <p:pic>
        <p:nvPicPr>
          <p:cNvPr id="52" name="Picture 194" descr="https://leader-of-future.ru/wp-content/uploads/2020/11/123-1-1536x1145.png"/>
          <p:cNvPicPr>
            <a:picLocks noChangeAspect="1" noChangeArrowheads="1"/>
          </p:cNvPicPr>
          <p:nvPr/>
        </p:nvPicPr>
        <p:blipFill>
          <a:blip r:embed="rId33"/>
          <a:srcRect l="7188" t="31715" r="10456" b="42547"/>
          <a:stretch/>
        </p:blipFill>
        <p:spPr bwMode="auto">
          <a:xfrm>
            <a:off x="16528053" y="7784120"/>
            <a:ext cx="2110786" cy="491740"/>
          </a:xfrm>
          <a:prstGeom prst="rect">
            <a:avLst/>
          </a:prstGeom>
          <a:noFill/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34"/>
          <a:stretch/>
        </p:blipFill>
        <p:spPr bwMode="auto">
          <a:xfrm>
            <a:off x="4323289" y="3220995"/>
            <a:ext cx="2279758" cy="1188732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35"/>
          <a:stretch/>
        </p:blipFill>
        <p:spPr bwMode="auto">
          <a:xfrm>
            <a:off x="19861789" y="7445465"/>
            <a:ext cx="1276446" cy="1450506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6"/>
          <a:stretch/>
        </p:blipFill>
        <p:spPr bwMode="auto">
          <a:xfrm>
            <a:off x="1206373" y="5678225"/>
            <a:ext cx="2352334" cy="1580474"/>
          </a:xfrm>
          <a:prstGeom prst="rect">
            <a:avLst/>
          </a:prstGeom>
          <a:noFill/>
        </p:spPr>
      </p:pic>
      <p:pic>
        <p:nvPicPr>
          <p:cNvPr id="1033656738" name="Рисунок 1033656737"/>
          <p:cNvPicPr>
            <a:picLocks noChangeAspect="1"/>
          </p:cNvPicPr>
          <p:nvPr/>
        </p:nvPicPr>
        <p:blipFill>
          <a:blip r:embed="rId37"/>
          <a:stretch/>
        </p:blipFill>
        <p:spPr bwMode="auto">
          <a:xfrm>
            <a:off x="10202267" y="6164100"/>
            <a:ext cx="2651270" cy="773287"/>
          </a:xfrm>
          <a:prstGeom prst="rect">
            <a:avLst/>
          </a:prstGeom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8"/>
          <a:srcRect t="20703"/>
          <a:stretch/>
        </p:blipFill>
        <p:spPr bwMode="auto">
          <a:xfrm>
            <a:off x="19208536" y="6101346"/>
            <a:ext cx="2768076" cy="1105800"/>
          </a:xfrm>
          <a:prstGeom prst="rect">
            <a:avLst/>
          </a:prstGeom>
          <a:noFill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9"/>
          <a:stretch/>
        </p:blipFill>
        <p:spPr bwMode="auto">
          <a:xfrm>
            <a:off x="4795621" y="10634004"/>
            <a:ext cx="1270937" cy="804928"/>
          </a:xfrm>
          <a:prstGeom prst="rect">
            <a:avLst/>
          </a:prstGeom>
          <a:noFill/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40"/>
          <a:stretch/>
        </p:blipFill>
        <p:spPr bwMode="auto">
          <a:xfrm>
            <a:off x="13530088" y="10634004"/>
            <a:ext cx="2117076" cy="733476"/>
          </a:xfrm>
          <a:prstGeom prst="rect">
            <a:avLst/>
          </a:prstGeom>
          <a:noFill/>
        </p:spPr>
      </p:pic>
      <p:pic>
        <p:nvPicPr>
          <p:cNvPr id="3088" name="Picture 16"/>
          <p:cNvPicPr>
            <a:picLocks noChangeAspect="1" noChangeArrowheads="1"/>
          </p:cNvPicPr>
          <p:nvPr/>
        </p:nvPicPr>
        <p:blipFill>
          <a:blip r:embed="rId41"/>
          <a:stretch/>
        </p:blipFill>
        <p:spPr bwMode="auto">
          <a:xfrm>
            <a:off x="13644129" y="7445464"/>
            <a:ext cx="1758430" cy="1109884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2"/>
          <a:stretch/>
        </p:blipFill>
        <p:spPr bwMode="auto">
          <a:xfrm>
            <a:off x="4429911" y="5897160"/>
            <a:ext cx="1865526" cy="1105800"/>
          </a:xfrm>
          <a:prstGeom prst="rect">
            <a:avLst/>
          </a:prstGeom>
          <a:noFill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3"/>
          <a:stretch/>
        </p:blipFill>
        <p:spPr bwMode="auto">
          <a:xfrm>
            <a:off x="7542314" y="9265585"/>
            <a:ext cx="1845096" cy="803626"/>
          </a:xfrm>
          <a:prstGeom prst="rect">
            <a:avLst/>
          </a:prstGeom>
          <a:noFill/>
        </p:spPr>
      </p:pic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44"/>
          <a:srcRect b="24873"/>
          <a:stretch/>
        </p:blipFill>
        <p:spPr bwMode="auto">
          <a:xfrm>
            <a:off x="7630109" y="7906097"/>
            <a:ext cx="1885418" cy="541870"/>
          </a:xfrm>
          <a:prstGeom prst="rect">
            <a:avLst/>
          </a:prstGeom>
          <a:noFill/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5"/>
          <a:stretch/>
        </p:blipFill>
        <p:spPr bwMode="auto">
          <a:xfrm>
            <a:off x="1223176" y="2190264"/>
            <a:ext cx="2420444" cy="698612"/>
          </a:xfrm>
          <a:prstGeom prst="rect">
            <a:avLst/>
          </a:prstGeom>
        </p:spPr>
      </p:pic>
      <p:pic>
        <p:nvPicPr>
          <p:cNvPr id="19" name="Picture 10"/>
          <p:cNvPicPr>
            <a:picLocks noChangeAspect="1" noChangeArrowheads="1"/>
          </p:cNvPicPr>
          <p:nvPr/>
        </p:nvPicPr>
        <p:blipFill>
          <a:blip r:embed="rId46"/>
          <a:stretch/>
        </p:blipFill>
        <p:spPr bwMode="auto">
          <a:xfrm>
            <a:off x="19656840" y="4680943"/>
            <a:ext cx="1871470" cy="942070"/>
          </a:xfrm>
          <a:prstGeom prst="rect">
            <a:avLst/>
          </a:prstGeom>
          <a:noFill/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47"/>
          <a:stretch/>
        </p:blipFill>
        <p:spPr bwMode="auto">
          <a:xfrm>
            <a:off x="16685912" y="10628183"/>
            <a:ext cx="1902364" cy="693450"/>
          </a:xfrm>
          <a:prstGeom prst="rect">
            <a:avLst/>
          </a:prstGeom>
          <a:noFill/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48"/>
          <a:stretch/>
        </p:blipFill>
        <p:spPr bwMode="auto">
          <a:xfrm>
            <a:off x="1401814" y="8859673"/>
            <a:ext cx="2135316" cy="1515702"/>
          </a:xfrm>
          <a:prstGeom prst="rect">
            <a:avLst/>
          </a:prstGeom>
          <a:noFill/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49"/>
          <a:stretch/>
        </p:blipFill>
        <p:spPr bwMode="auto">
          <a:xfrm>
            <a:off x="10479365" y="2019833"/>
            <a:ext cx="2097078" cy="1181913"/>
          </a:xfrm>
          <a:prstGeom prst="rect">
            <a:avLst/>
          </a:prstGeom>
          <a:noFill/>
        </p:spPr>
      </p:pic>
      <p:pic>
        <p:nvPicPr>
          <p:cNvPr id="1307856717" name="Рисунок 1307856716"/>
          <p:cNvPicPr>
            <a:picLocks noChangeAspect="1"/>
          </p:cNvPicPr>
          <p:nvPr/>
        </p:nvPicPr>
        <p:blipFill>
          <a:blip r:embed="rId50"/>
          <a:stretch/>
        </p:blipFill>
        <p:spPr bwMode="auto">
          <a:xfrm>
            <a:off x="19869723" y="9081552"/>
            <a:ext cx="1534098" cy="83114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 bwMode="auto">
          <a:xfrm>
            <a:off x="1246783" y="809328"/>
            <a:ext cx="10910888" cy="18161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/>
            </a:pPr>
            <a:r>
              <a:rPr lang="ru-RU" sz="4800" b="0">
                <a:solidFill>
                  <a:schemeClr val="tx2"/>
                </a:solidFill>
                <a:latin typeface="TT Norms Pro Medium"/>
              </a:rPr>
              <a:t>Партнеры</a:t>
            </a:r>
            <a:endParaRPr sz="4800" b="0">
              <a:solidFill>
                <a:schemeClr val="tx2"/>
              </a:solidFill>
              <a:latin typeface="TT Norms Pro Medium"/>
            </a:endParaRPr>
          </a:p>
        </p:txBody>
      </p:sp>
      <p:grpSp>
        <p:nvGrpSpPr>
          <p:cNvPr id="6" name="Группа 5"/>
          <p:cNvGrpSpPr/>
          <p:nvPr/>
        </p:nvGrpSpPr>
        <p:grpSpPr bwMode="auto">
          <a:xfrm>
            <a:off x="1342468" y="10338308"/>
            <a:ext cx="8821950" cy="974140"/>
            <a:chOff x="4193098" y="10200334"/>
            <a:chExt cx="11450674" cy="1264410"/>
          </a:xfrm>
        </p:grpSpPr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2"/>
            <a:stretch/>
          </p:blipFill>
          <p:spPr bwMode="auto">
            <a:xfrm>
              <a:off x="11233954" y="10514197"/>
              <a:ext cx="1734170" cy="635151"/>
            </a:xfrm>
            <a:prstGeom prst="rect">
              <a:avLst/>
            </a:prstGeom>
            <a:noFill/>
          </p:spPr>
        </p:pic>
        <p:pic>
          <p:nvPicPr>
            <p:cNvPr id="8" name="Picture 5"/>
            <p:cNvPicPr>
              <a:picLocks noChangeAspect="1" noChangeArrowheads="1"/>
            </p:cNvPicPr>
            <p:nvPr/>
          </p:nvPicPr>
          <p:blipFill>
            <a:blip r:embed="rId3"/>
            <a:srcRect l="10981" t="29480" r="12492" b="29275"/>
            <a:stretch/>
          </p:blipFill>
          <p:spPr bwMode="auto">
            <a:xfrm>
              <a:off x="4193098" y="10532552"/>
              <a:ext cx="1957482" cy="550564"/>
            </a:xfrm>
            <a:prstGeom prst="rect">
              <a:avLst/>
            </a:prstGeom>
            <a:noFill/>
          </p:spPr>
        </p:pic>
        <p:pic>
          <p:nvPicPr>
            <p:cNvPr id="9" name="Picture 6"/>
            <p:cNvPicPr>
              <a:picLocks noChangeAspect="1" noChangeArrowheads="1"/>
            </p:cNvPicPr>
            <p:nvPr/>
          </p:nvPicPr>
          <p:blipFill>
            <a:blip r:embed="rId4"/>
            <a:srcRect l="11816" t="16405" r="21111" b="37116"/>
            <a:stretch/>
          </p:blipFill>
          <p:spPr bwMode="auto">
            <a:xfrm>
              <a:off x="6785958" y="10503317"/>
              <a:ext cx="1355807" cy="597051"/>
            </a:xfrm>
            <a:prstGeom prst="rect">
              <a:avLst/>
            </a:prstGeom>
            <a:noFill/>
          </p:spPr>
        </p:pic>
        <p:pic>
          <p:nvPicPr>
            <p:cNvPr id="10" name="Picture 7"/>
            <p:cNvPicPr>
              <a:picLocks noChangeAspect="1" noChangeArrowheads="1"/>
            </p:cNvPicPr>
            <p:nvPr/>
          </p:nvPicPr>
          <p:blipFill>
            <a:blip r:embed="rId5"/>
            <a:stretch/>
          </p:blipFill>
          <p:spPr bwMode="auto">
            <a:xfrm>
              <a:off x="8580714" y="10200334"/>
              <a:ext cx="2081006" cy="1264410"/>
            </a:xfrm>
            <a:prstGeom prst="rect">
              <a:avLst/>
            </a:prstGeom>
            <a:noFill/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6"/>
            <a:stretch/>
          </p:blipFill>
          <p:spPr bwMode="auto">
            <a:xfrm>
              <a:off x="13751949" y="10481281"/>
              <a:ext cx="1891823" cy="555263"/>
            </a:xfrm>
            <a:prstGeom prst="rect">
              <a:avLst/>
            </a:prstGeom>
          </p:spPr>
        </p:pic>
      </p:grpSp>
      <p:sp>
        <p:nvSpPr>
          <p:cNvPr id="12" name="Текст 5"/>
          <p:cNvSpPr txBox="1"/>
          <p:nvPr/>
        </p:nvSpPr>
        <p:spPr bwMode="auto">
          <a:xfrm>
            <a:off x="1311203" y="9666312"/>
            <a:ext cx="8213782" cy="681515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2438338">
              <a:lnSpc>
                <a:spcPct val="15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None/>
              <a:defRPr sz="2400" b="0" i="0" u="none" strike="noStrike" cap="none" spc="0">
                <a:solidFill>
                  <a:srgbClr val="000000"/>
                </a:solidFill>
                <a:latin typeface="Montserrat"/>
                <a:ea typeface="+mn-ea"/>
                <a:cs typeface="+mn-cs"/>
              </a:defRPr>
            </a:lvl1pPr>
            <a:lvl2pPr marL="609600" marR="0" indent="0" algn="l" defTabSz="2438338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None/>
              <a:defRPr sz="2400" b="0" i="0" u="none" strike="noStrike" cap="none" spc="0">
                <a:solidFill>
                  <a:schemeClr val="bg1"/>
                </a:solidFill>
                <a:latin typeface="Montserrat"/>
                <a:ea typeface="+mn-ea"/>
                <a:cs typeface="+mn-cs"/>
              </a:defRPr>
            </a:lvl2pPr>
            <a:lvl3pPr marL="1219200" marR="0" indent="0" algn="l" defTabSz="2438338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None/>
              <a:defRPr sz="2400" b="0" i="0" u="none" strike="noStrike" cap="none" spc="0">
                <a:solidFill>
                  <a:schemeClr val="bg1"/>
                </a:solidFill>
                <a:latin typeface="Montserrat"/>
                <a:ea typeface="+mn-ea"/>
                <a:cs typeface="+mn-cs"/>
              </a:defRPr>
            </a:lvl3pPr>
            <a:lvl4pPr marL="1828800" marR="0" indent="0" algn="l" defTabSz="2438338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None/>
              <a:defRPr sz="2400" b="0" i="0" u="none" strike="noStrike" cap="none" spc="0">
                <a:solidFill>
                  <a:schemeClr val="bg1"/>
                </a:solidFill>
                <a:latin typeface="Montserrat"/>
                <a:ea typeface="+mn-ea"/>
                <a:cs typeface="+mn-cs"/>
              </a:defRPr>
            </a:lvl4pPr>
            <a:lvl5pPr marL="2438400" marR="0" indent="0" algn="l" defTabSz="2438338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None/>
              <a:defRPr sz="2400" b="0" i="0" u="none" strike="noStrike" cap="none" spc="0">
                <a:solidFill>
                  <a:schemeClr val="bg1"/>
                </a:solidFill>
                <a:latin typeface="Montserrat"/>
                <a:ea typeface="+mn-ea"/>
                <a:cs typeface="+mn-cs"/>
              </a:defRPr>
            </a:lvl5pPr>
            <a:lvl6pPr marL="3657600" marR="0" indent="-609600" algn="l" defTabSz="2438338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defRPr sz="48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4267200" marR="0" indent="-609600" algn="l" defTabSz="2438338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defRPr sz="48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4876800" marR="0" indent="-609600" algn="l" defTabSz="2438338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defRPr sz="48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5486400" marR="0" indent="-609600" algn="l" defTabSz="2438338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defRPr sz="48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600"/>
              </a:lnSpc>
              <a:spcAft>
                <a:spcPts val="600"/>
              </a:spcAft>
              <a:defRPr/>
            </a:pPr>
            <a:r>
              <a:rPr lang="ru-RU" sz="2800">
                <a:solidFill>
                  <a:schemeClr val="tx1"/>
                </a:solidFill>
                <a:latin typeface="TT Norms Pro Medium"/>
              </a:rPr>
              <a:t>Технологические:</a:t>
            </a:r>
            <a:endParaRPr sz="2000">
              <a:solidFill>
                <a:schemeClr val="tx1"/>
              </a:solidFill>
              <a:latin typeface="TT Norms Pro Medium"/>
            </a:endParaRPr>
          </a:p>
        </p:txBody>
      </p:sp>
      <p:pic>
        <p:nvPicPr>
          <p:cNvPr id="47" name="Рисунок 46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16072716" y="10329911"/>
            <a:ext cx="2383874" cy="838664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8"/>
          <a:stretch/>
        </p:blipFill>
        <p:spPr bwMode="auto">
          <a:xfrm>
            <a:off x="13699146" y="10329911"/>
            <a:ext cx="1723097" cy="861549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9"/>
          <a:stretch/>
        </p:blipFill>
        <p:spPr bwMode="auto">
          <a:xfrm>
            <a:off x="10760692" y="9897639"/>
            <a:ext cx="2290199" cy="1525845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10"/>
          <a:stretch/>
        </p:blipFill>
        <p:spPr bwMode="auto">
          <a:xfrm>
            <a:off x="19060724" y="10393350"/>
            <a:ext cx="2439359" cy="579592"/>
          </a:xfrm>
          <a:prstGeom prst="rect">
            <a:avLst/>
          </a:prstGeom>
        </p:spPr>
      </p:pic>
      <p:grpSp>
        <p:nvGrpSpPr>
          <p:cNvPr id="54" name="Группа 53"/>
          <p:cNvGrpSpPr/>
          <p:nvPr/>
        </p:nvGrpSpPr>
        <p:grpSpPr bwMode="auto">
          <a:xfrm>
            <a:off x="1445899" y="2796264"/>
            <a:ext cx="20323165" cy="6302989"/>
            <a:chOff x="1429304" y="2321496"/>
            <a:chExt cx="22254840" cy="6902074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11"/>
            <a:stretch/>
          </p:blipFill>
          <p:spPr bwMode="auto">
            <a:xfrm>
              <a:off x="4706453" y="4509808"/>
              <a:ext cx="2154912" cy="2154912"/>
            </a:xfrm>
            <a:prstGeom prst="rect">
              <a:avLst/>
            </a:prstGeom>
          </p:spPr>
        </p:pic>
        <p:grpSp>
          <p:nvGrpSpPr>
            <p:cNvPr id="13" name="Группа 12"/>
            <p:cNvGrpSpPr/>
            <p:nvPr/>
          </p:nvGrpSpPr>
          <p:grpSpPr bwMode="auto">
            <a:xfrm>
              <a:off x="1429304" y="2321496"/>
              <a:ext cx="19479471" cy="6639871"/>
              <a:chOff x="145703" y="0"/>
              <a:chExt cx="19479471" cy="6639871"/>
            </a:xfrm>
          </p:grpSpPr>
          <p:pic>
            <p:nvPicPr>
              <p:cNvPr id="14" name="Picture 11"/>
              <p:cNvPicPr>
                <a:picLocks noChangeAspect="1" noChangeArrowheads="1"/>
              </p:cNvPicPr>
              <p:nvPr/>
            </p:nvPicPr>
            <p:blipFill>
              <a:blip r:embed="rId12"/>
              <a:srcRect l="6787" t="42274" r="6194" b="40680"/>
              <a:stretch/>
            </p:blipFill>
            <p:spPr bwMode="auto">
              <a:xfrm>
                <a:off x="11977967" y="3070558"/>
                <a:ext cx="2947160" cy="437063"/>
              </a:xfrm>
              <a:prstGeom prst="rect">
                <a:avLst/>
              </a:prstGeom>
              <a:noFill/>
            </p:spPr>
          </p:pic>
          <p:pic>
            <p:nvPicPr>
              <p:cNvPr id="15" name="Picture 5"/>
              <p:cNvPicPr>
                <a:picLocks noChangeAspect="1" noChangeArrowheads="1"/>
              </p:cNvPicPr>
              <p:nvPr/>
            </p:nvPicPr>
            <p:blipFill>
              <a:blip r:embed="rId13"/>
              <a:srcRect l="14695" t="37369" r="15079" b="36220"/>
              <a:stretch/>
            </p:blipFill>
            <p:spPr bwMode="auto">
              <a:xfrm>
                <a:off x="3464448" y="1463809"/>
                <a:ext cx="2071721" cy="519407"/>
              </a:xfrm>
              <a:prstGeom prst="rect">
                <a:avLst/>
              </a:prstGeom>
              <a:noFill/>
            </p:spPr>
          </p:pic>
          <p:pic>
            <p:nvPicPr>
              <p:cNvPr id="16" name="Рисунок 15"/>
              <p:cNvPicPr>
                <a:picLocks noChangeAspect="1"/>
              </p:cNvPicPr>
              <p:nvPr/>
            </p:nvPicPr>
            <p:blipFill>
              <a:blip r:embed="rId14"/>
              <a:srcRect l="13652" t="27905" r="13042" b="35609"/>
              <a:stretch/>
            </p:blipFill>
            <p:spPr bwMode="auto">
              <a:xfrm>
                <a:off x="9366054" y="1463809"/>
                <a:ext cx="1924165" cy="638457"/>
              </a:xfrm>
              <a:prstGeom prst="rect">
                <a:avLst/>
              </a:prstGeom>
            </p:spPr>
          </p:pic>
          <p:pic>
            <p:nvPicPr>
              <p:cNvPr id="17" name="Рисунок 16"/>
              <p:cNvPicPr>
                <a:picLocks noChangeAspect="1"/>
              </p:cNvPicPr>
              <p:nvPr/>
            </p:nvPicPr>
            <p:blipFill>
              <a:blip r:embed="rId15"/>
              <a:srcRect l="31503" t="31920" r="32557" b="27525"/>
              <a:stretch/>
            </p:blipFill>
            <p:spPr bwMode="auto">
              <a:xfrm>
                <a:off x="12812426" y="1402837"/>
                <a:ext cx="1278241" cy="961614"/>
              </a:xfrm>
              <a:prstGeom prst="rect">
                <a:avLst/>
              </a:prstGeom>
            </p:spPr>
          </p:pic>
          <p:pic>
            <p:nvPicPr>
              <p:cNvPr id="18" name="Рисунок 17"/>
              <p:cNvPicPr>
                <a:picLocks noChangeAspect="1"/>
              </p:cNvPicPr>
              <p:nvPr/>
            </p:nvPicPr>
            <p:blipFill>
              <a:blip r:embed="rId16"/>
              <a:srcRect l="16018" t="28401" r="15394" b="24281"/>
              <a:stretch/>
            </p:blipFill>
            <p:spPr bwMode="auto">
              <a:xfrm>
                <a:off x="3672423" y="107861"/>
                <a:ext cx="1655773" cy="761549"/>
              </a:xfrm>
              <a:prstGeom prst="rect">
                <a:avLst/>
              </a:prstGeom>
            </p:spPr>
          </p:pic>
          <p:pic>
            <p:nvPicPr>
              <p:cNvPr id="19" name="Picture 2"/>
              <p:cNvPicPr>
                <a:picLocks noChangeAspect="1" noChangeArrowheads="1"/>
              </p:cNvPicPr>
              <p:nvPr/>
            </p:nvPicPr>
            <p:blipFill>
              <a:blip r:embed="rId17"/>
              <a:stretch/>
            </p:blipFill>
            <p:spPr bwMode="auto">
              <a:xfrm>
                <a:off x="145703" y="177217"/>
                <a:ext cx="2516777" cy="622838"/>
              </a:xfrm>
              <a:prstGeom prst="rect">
                <a:avLst/>
              </a:prstGeom>
              <a:noFill/>
            </p:spPr>
          </p:pic>
          <p:pic>
            <p:nvPicPr>
              <p:cNvPr id="20" name="Picture 3"/>
              <p:cNvPicPr>
                <a:picLocks noChangeAspect="1" noChangeArrowheads="1"/>
              </p:cNvPicPr>
              <p:nvPr/>
            </p:nvPicPr>
            <p:blipFill>
              <a:blip r:embed="rId18"/>
              <a:srcRect l="13195" t="8924" r="6271" b="19882"/>
              <a:stretch/>
            </p:blipFill>
            <p:spPr bwMode="auto">
              <a:xfrm>
                <a:off x="12824736" y="107861"/>
                <a:ext cx="1253621" cy="699449"/>
              </a:xfrm>
              <a:prstGeom prst="rect">
                <a:avLst/>
              </a:prstGeom>
              <a:noFill/>
            </p:spPr>
          </p:pic>
          <p:pic>
            <p:nvPicPr>
              <p:cNvPr id="21" name="Picture 5"/>
              <p:cNvPicPr>
                <a:picLocks noChangeAspect="1" noChangeArrowheads="1"/>
              </p:cNvPicPr>
              <p:nvPr/>
            </p:nvPicPr>
            <p:blipFill>
              <a:blip r:embed="rId19"/>
              <a:stretch/>
            </p:blipFill>
            <p:spPr bwMode="auto">
              <a:xfrm>
                <a:off x="6581572" y="4217409"/>
                <a:ext cx="1891067" cy="1000082"/>
              </a:xfrm>
              <a:prstGeom prst="rect">
                <a:avLst/>
              </a:prstGeom>
              <a:noFill/>
            </p:spPr>
          </p:pic>
          <p:pic>
            <p:nvPicPr>
              <p:cNvPr id="22" name="Picture 9"/>
              <p:cNvPicPr>
                <a:picLocks noChangeAspect="1" noChangeArrowheads="1"/>
              </p:cNvPicPr>
              <p:nvPr/>
            </p:nvPicPr>
            <p:blipFill>
              <a:blip r:embed="rId20"/>
              <a:stretch/>
            </p:blipFill>
            <p:spPr bwMode="auto">
              <a:xfrm>
                <a:off x="15948147" y="3012319"/>
                <a:ext cx="2677629" cy="565278"/>
              </a:xfrm>
              <a:prstGeom prst="rect">
                <a:avLst/>
              </a:prstGeom>
              <a:noFill/>
            </p:spPr>
          </p:pic>
          <p:pic>
            <p:nvPicPr>
              <p:cNvPr id="23" name="Picture 7"/>
              <p:cNvPicPr>
                <a:picLocks noChangeAspect="1"/>
              </p:cNvPicPr>
              <p:nvPr/>
            </p:nvPicPr>
            <p:blipFill>
              <a:blip r:embed="rId21"/>
              <a:srcRect l="17685" t="17169" r="19584" b="18155"/>
              <a:stretch/>
            </p:blipFill>
            <p:spPr bwMode="auto">
              <a:xfrm>
                <a:off x="9701326" y="2738440"/>
                <a:ext cx="1253621" cy="912135"/>
              </a:xfrm>
              <a:prstGeom prst="rect">
                <a:avLst/>
              </a:prstGeom>
            </p:spPr>
          </p:pic>
          <p:pic>
            <p:nvPicPr>
              <p:cNvPr id="24" name="Picture 4"/>
              <p:cNvPicPr>
                <a:picLocks noChangeAspect="1"/>
              </p:cNvPicPr>
              <p:nvPr/>
            </p:nvPicPr>
            <p:blipFill>
              <a:blip r:embed="rId22"/>
              <a:srcRect l="6091" t="39564" r="5929" b="38918"/>
              <a:stretch/>
            </p:blipFill>
            <p:spPr bwMode="auto">
              <a:xfrm>
                <a:off x="11897409" y="5732437"/>
                <a:ext cx="3451550" cy="564387"/>
              </a:xfrm>
              <a:prstGeom prst="rect">
                <a:avLst/>
              </a:prstGeom>
            </p:spPr>
          </p:pic>
          <p:pic>
            <p:nvPicPr>
              <p:cNvPr id="25" name="Picture 10"/>
              <p:cNvPicPr>
                <a:picLocks noChangeAspect="1"/>
              </p:cNvPicPr>
              <p:nvPr/>
            </p:nvPicPr>
            <p:blipFill>
              <a:blip r:embed="rId23"/>
              <a:srcRect l="26780" t="28465" r="26840" b="28467"/>
              <a:stretch/>
            </p:blipFill>
            <p:spPr bwMode="auto">
              <a:xfrm>
                <a:off x="9612852" y="5492749"/>
                <a:ext cx="1235359" cy="1147122"/>
              </a:xfrm>
              <a:prstGeom prst="rect">
                <a:avLst/>
              </a:prstGeom>
            </p:spPr>
          </p:pic>
          <p:pic>
            <p:nvPicPr>
              <p:cNvPr id="26" name="Рисунок 25"/>
              <p:cNvPicPr>
                <a:picLocks noChangeAspect="1"/>
              </p:cNvPicPr>
              <p:nvPr/>
            </p:nvPicPr>
            <p:blipFill>
              <a:blip r:embed="rId24"/>
              <a:srcRect l="20515" t="30188" r="19603" b="30474"/>
              <a:stretch/>
            </p:blipFill>
            <p:spPr bwMode="auto">
              <a:xfrm>
                <a:off x="6599604" y="82447"/>
                <a:ext cx="1855000" cy="812377"/>
              </a:xfrm>
              <a:prstGeom prst="rect">
                <a:avLst/>
              </a:prstGeom>
            </p:spPr>
          </p:pic>
          <p:pic>
            <p:nvPicPr>
              <p:cNvPr id="27" name="Picture 7"/>
              <p:cNvPicPr>
                <a:picLocks noChangeAspect="1" noChangeArrowheads="1"/>
              </p:cNvPicPr>
              <p:nvPr/>
            </p:nvPicPr>
            <p:blipFill>
              <a:blip r:embed="rId25"/>
              <a:srcRect l="15286" t="38166" r="17337" b="38969"/>
              <a:stretch/>
            </p:blipFill>
            <p:spPr bwMode="auto">
              <a:xfrm>
                <a:off x="153045" y="1460358"/>
                <a:ext cx="2502094" cy="566052"/>
              </a:xfrm>
              <a:prstGeom prst="rect">
                <a:avLst/>
              </a:prstGeom>
              <a:noFill/>
            </p:spPr>
          </p:pic>
          <p:pic>
            <p:nvPicPr>
              <p:cNvPr id="28" name="Picture 9"/>
              <p:cNvPicPr>
                <a:picLocks noChangeAspect="1" noChangeArrowheads="1"/>
              </p:cNvPicPr>
              <p:nvPr/>
            </p:nvPicPr>
            <p:blipFill>
              <a:blip r:embed="rId26"/>
              <a:srcRect l="9621" t="29062" r="9081" b="29986"/>
              <a:stretch/>
            </p:blipFill>
            <p:spPr bwMode="auto">
              <a:xfrm>
                <a:off x="6310669" y="2866801"/>
                <a:ext cx="2432871" cy="710797"/>
              </a:xfrm>
              <a:prstGeom prst="rect">
                <a:avLst/>
              </a:prstGeom>
              <a:noFill/>
            </p:spPr>
          </p:pic>
          <p:pic>
            <p:nvPicPr>
              <p:cNvPr id="29" name="Picture 13"/>
              <p:cNvPicPr>
                <a:picLocks noChangeAspect="1" noChangeArrowheads="1"/>
              </p:cNvPicPr>
              <p:nvPr/>
            </p:nvPicPr>
            <p:blipFill>
              <a:blip r:embed="rId27"/>
              <a:srcRect l="11070" t="10347" r="12358" b="9060"/>
              <a:stretch/>
            </p:blipFill>
            <p:spPr bwMode="auto">
              <a:xfrm>
                <a:off x="302766" y="4283779"/>
                <a:ext cx="2202651" cy="867340"/>
              </a:xfrm>
              <a:prstGeom prst="rect">
                <a:avLst/>
              </a:prstGeom>
              <a:noFill/>
            </p:spPr>
          </p:pic>
          <p:pic>
            <p:nvPicPr>
              <p:cNvPr id="30" name="Picture 20"/>
              <p:cNvPicPr>
                <a:picLocks noChangeAspect="1" noChangeArrowheads="1"/>
              </p:cNvPicPr>
              <p:nvPr/>
            </p:nvPicPr>
            <p:blipFill>
              <a:blip r:embed="rId28"/>
              <a:srcRect l="7615" t="31472" r="9126" b="31638"/>
              <a:stretch/>
            </p:blipFill>
            <p:spPr bwMode="auto">
              <a:xfrm>
                <a:off x="3500172" y="4437005"/>
                <a:ext cx="2000274" cy="560890"/>
              </a:xfrm>
              <a:prstGeom prst="rect">
                <a:avLst/>
              </a:prstGeom>
              <a:noFill/>
            </p:spPr>
          </p:pic>
          <p:pic>
            <p:nvPicPr>
              <p:cNvPr id="31" name="Picture 4"/>
              <p:cNvPicPr>
                <a:picLocks noChangeAspect="1" noChangeArrowheads="1"/>
              </p:cNvPicPr>
              <p:nvPr/>
            </p:nvPicPr>
            <p:blipFill>
              <a:blip r:embed="rId29"/>
              <a:stretch/>
            </p:blipFill>
            <p:spPr bwMode="auto">
              <a:xfrm>
                <a:off x="16543868" y="1362768"/>
                <a:ext cx="3081305" cy="1085036"/>
              </a:xfrm>
              <a:prstGeom prst="rect">
                <a:avLst/>
              </a:prstGeom>
              <a:noFill/>
            </p:spPr>
          </p:pic>
          <p:pic>
            <p:nvPicPr>
              <p:cNvPr id="32" name="Рисунок 31"/>
              <p:cNvPicPr>
                <a:picLocks noChangeAspect="1"/>
              </p:cNvPicPr>
              <p:nvPr/>
            </p:nvPicPr>
            <p:blipFill>
              <a:blip r:embed="rId30"/>
              <a:stretch/>
            </p:blipFill>
            <p:spPr bwMode="auto">
              <a:xfrm>
                <a:off x="6551860" y="1131489"/>
                <a:ext cx="1950489" cy="1262080"/>
              </a:xfrm>
              <a:prstGeom prst="rect">
                <a:avLst/>
              </a:prstGeom>
            </p:spPr>
          </p:pic>
          <p:pic>
            <p:nvPicPr>
              <p:cNvPr id="33" name="Рисунок 32"/>
              <p:cNvPicPr>
                <a:picLocks noChangeAspect="1"/>
              </p:cNvPicPr>
              <p:nvPr/>
            </p:nvPicPr>
            <p:blipFill>
              <a:blip r:embed="rId31"/>
              <a:stretch/>
            </p:blipFill>
            <p:spPr bwMode="auto">
              <a:xfrm>
                <a:off x="9285190" y="0"/>
                <a:ext cx="2085892" cy="1085145"/>
              </a:xfrm>
              <a:prstGeom prst="rect">
                <a:avLst/>
              </a:prstGeom>
            </p:spPr>
          </p:pic>
          <p:pic>
            <p:nvPicPr>
              <p:cNvPr id="34" name="Picture 2"/>
              <p:cNvPicPr>
                <a:picLocks noChangeAspect="1" noChangeArrowheads="1"/>
              </p:cNvPicPr>
              <p:nvPr/>
            </p:nvPicPr>
            <p:blipFill>
              <a:blip r:embed="rId32"/>
              <a:stretch/>
            </p:blipFill>
            <p:spPr bwMode="auto">
              <a:xfrm>
                <a:off x="12183631" y="4283354"/>
                <a:ext cx="2407683" cy="593894"/>
              </a:xfrm>
              <a:prstGeom prst="rect">
                <a:avLst/>
              </a:prstGeom>
              <a:noFill/>
            </p:spPr>
          </p:pic>
        </p:grpSp>
        <p:pic>
          <p:nvPicPr>
            <p:cNvPr id="35" name="Picture 2"/>
            <p:cNvPicPr>
              <a:picLocks noChangeAspect="1" noChangeArrowheads="1"/>
            </p:cNvPicPr>
            <p:nvPr/>
          </p:nvPicPr>
          <p:blipFill>
            <a:blip r:embed="rId33"/>
            <a:stretch/>
          </p:blipFill>
          <p:spPr bwMode="auto">
            <a:xfrm>
              <a:off x="16547274" y="2429832"/>
              <a:ext cx="3081305" cy="654777"/>
            </a:xfrm>
            <a:prstGeom prst="rect">
              <a:avLst/>
            </a:prstGeom>
            <a:noFill/>
          </p:spPr>
        </p:pic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34"/>
            <a:stretch/>
          </p:blipFill>
          <p:spPr bwMode="auto">
            <a:xfrm>
              <a:off x="21050749" y="4065074"/>
              <a:ext cx="2487958" cy="539058"/>
            </a:xfrm>
            <a:prstGeom prst="rect">
              <a:avLst/>
            </a:prstGeom>
          </p:spPr>
        </p:pic>
        <p:pic>
          <p:nvPicPr>
            <p:cNvPr id="37" name="Рисунок 36"/>
            <p:cNvPicPr>
              <a:picLocks noChangeAspect="1"/>
            </p:cNvPicPr>
            <p:nvPr/>
          </p:nvPicPr>
          <p:blipFill>
            <a:blip r:embed="rId35"/>
            <a:stretch/>
          </p:blipFill>
          <p:spPr bwMode="auto">
            <a:xfrm>
              <a:off x="10562218" y="6421368"/>
              <a:ext cx="2099037" cy="898023"/>
            </a:xfrm>
            <a:prstGeom prst="rect">
              <a:avLst/>
            </a:prstGeom>
          </p:spPr>
        </p:pic>
        <p:pic>
          <p:nvPicPr>
            <p:cNvPr id="38" name="Picture 4"/>
            <p:cNvPicPr>
              <a:picLocks noChangeAspect="1" noChangeArrowheads="1"/>
            </p:cNvPicPr>
            <p:nvPr/>
          </p:nvPicPr>
          <p:blipFill>
            <a:blip r:embed="rId36"/>
            <a:stretch/>
          </p:blipFill>
          <p:spPr bwMode="auto">
            <a:xfrm>
              <a:off x="17117343" y="6472296"/>
              <a:ext cx="3089374" cy="755181"/>
            </a:xfrm>
            <a:prstGeom prst="rect">
              <a:avLst/>
            </a:prstGeom>
            <a:noFill/>
          </p:spPr>
        </p:pic>
        <p:pic>
          <p:nvPicPr>
            <p:cNvPr id="39" name="Рисунок 38"/>
            <p:cNvPicPr>
              <a:picLocks noChangeAspect="1"/>
            </p:cNvPicPr>
            <p:nvPr/>
          </p:nvPicPr>
          <p:blipFill>
            <a:blip r:embed="rId37"/>
            <a:stretch/>
          </p:blipFill>
          <p:spPr bwMode="auto">
            <a:xfrm>
              <a:off x="16325814" y="3596791"/>
              <a:ext cx="1321023" cy="1321023"/>
            </a:xfrm>
            <a:prstGeom prst="rect">
              <a:avLst/>
            </a:prstGeom>
          </p:spPr>
        </p:pic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38"/>
            <a:stretch/>
          </p:blipFill>
          <p:spPr bwMode="auto">
            <a:xfrm>
              <a:off x="1616575" y="8223105"/>
              <a:ext cx="2304908" cy="305623"/>
            </a:xfrm>
            <a:prstGeom prst="rect">
              <a:avLst/>
            </a:prstGeom>
          </p:spPr>
        </p:pic>
        <p:pic>
          <p:nvPicPr>
            <p:cNvPr id="41" name="Рисунок 40"/>
            <p:cNvPicPr>
              <a:picLocks noChangeAspect="1"/>
            </p:cNvPicPr>
            <p:nvPr/>
          </p:nvPicPr>
          <p:blipFill>
            <a:blip r:embed="rId39"/>
            <a:stretch/>
          </p:blipFill>
          <p:spPr bwMode="auto">
            <a:xfrm>
              <a:off x="4801119" y="8053933"/>
              <a:ext cx="1965580" cy="615006"/>
            </a:xfrm>
            <a:prstGeom prst="rect">
              <a:avLst/>
            </a:prstGeom>
          </p:spPr>
        </p:pic>
        <p:pic>
          <p:nvPicPr>
            <p:cNvPr id="42" name="Рисунок 41"/>
            <p:cNvPicPr>
              <a:picLocks noChangeAspect="1"/>
            </p:cNvPicPr>
            <p:nvPr/>
          </p:nvPicPr>
          <p:blipFill>
            <a:blip r:embed="rId40"/>
            <a:stretch/>
          </p:blipFill>
          <p:spPr bwMode="auto">
            <a:xfrm>
              <a:off x="21566148" y="2423466"/>
              <a:ext cx="1457162" cy="572378"/>
            </a:xfrm>
            <a:prstGeom prst="rect">
              <a:avLst/>
            </a:prstGeom>
          </p:spPr>
        </p:pic>
        <p:pic>
          <p:nvPicPr>
            <p:cNvPr id="43" name="Рисунок 42"/>
            <p:cNvPicPr>
              <a:picLocks noChangeAspect="1"/>
            </p:cNvPicPr>
            <p:nvPr/>
          </p:nvPicPr>
          <p:blipFill>
            <a:blip r:embed="rId41"/>
            <a:stretch/>
          </p:blipFill>
          <p:spPr bwMode="auto">
            <a:xfrm>
              <a:off x="21093992" y="5241434"/>
              <a:ext cx="2401476" cy="755181"/>
            </a:xfrm>
            <a:prstGeom prst="rect">
              <a:avLst/>
            </a:prstGeom>
          </p:spPr>
        </p:pic>
        <p:pic>
          <p:nvPicPr>
            <p:cNvPr id="44" name="Рисунок 43"/>
            <p:cNvPicPr>
              <a:picLocks noChangeAspect="1"/>
            </p:cNvPicPr>
            <p:nvPr/>
          </p:nvPicPr>
          <p:blipFill>
            <a:blip r:embed="rId42"/>
            <a:stretch/>
          </p:blipFill>
          <p:spPr bwMode="auto">
            <a:xfrm>
              <a:off x="19321262" y="7878575"/>
              <a:ext cx="2606566" cy="819775"/>
            </a:xfrm>
            <a:prstGeom prst="rect">
              <a:avLst/>
            </a:prstGeom>
          </p:spPr>
        </p:pic>
        <p:pic>
          <p:nvPicPr>
            <p:cNvPr id="45" name="Рисунок 44"/>
            <p:cNvPicPr>
              <a:picLocks noChangeAspect="1"/>
            </p:cNvPicPr>
            <p:nvPr/>
          </p:nvPicPr>
          <p:blipFill>
            <a:blip r:embed="rId43"/>
            <a:stretch/>
          </p:blipFill>
          <p:spPr bwMode="auto">
            <a:xfrm>
              <a:off x="7632808" y="7686224"/>
              <a:ext cx="2306018" cy="1537346"/>
            </a:xfrm>
            <a:prstGeom prst="rect">
              <a:avLst/>
            </a:prstGeom>
          </p:spPr>
        </p:pic>
        <p:pic>
          <p:nvPicPr>
            <p:cNvPr id="46" name="Рисунок 45"/>
            <p:cNvPicPr>
              <a:picLocks noChangeAspect="1"/>
            </p:cNvPicPr>
            <p:nvPr/>
          </p:nvPicPr>
          <p:blipFill>
            <a:blip r:embed="rId44"/>
            <a:stretch/>
          </p:blipFill>
          <p:spPr bwMode="auto">
            <a:xfrm>
              <a:off x="17495597" y="7727294"/>
              <a:ext cx="1184659" cy="1321022"/>
            </a:xfrm>
            <a:prstGeom prst="rect">
              <a:avLst/>
            </a:prstGeom>
          </p:spPr>
        </p:pic>
        <p:pic>
          <p:nvPicPr>
            <p:cNvPr id="51" name="Рисунок 50"/>
            <p:cNvPicPr>
              <a:picLocks noChangeAspect="1"/>
            </p:cNvPicPr>
            <p:nvPr/>
          </p:nvPicPr>
          <p:blipFill>
            <a:blip r:embed="rId45"/>
            <a:stretch/>
          </p:blipFill>
          <p:spPr bwMode="auto">
            <a:xfrm>
              <a:off x="20905315" y="6088139"/>
              <a:ext cx="2778829" cy="1564480"/>
            </a:xfrm>
            <a:prstGeom prst="rect">
              <a:avLst/>
            </a:prstGeom>
          </p:spPr>
        </p:pic>
        <p:pic>
          <p:nvPicPr>
            <p:cNvPr id="52" name="Рисунок 51"/>
            <p:cNvPicPr>
              <a:picLocks noChangeAspect="1"/>
            </p:cNvPicPr>
            <p:nvPr/>
          </p:nvPicPr>
          <p:blipFill>
            <a:blip r:embed="rId46"/>
            <a:stretch/>
          </p:blipFill>
          <p:spPr bwMode="auto">
            <a:xfrm>
              <a:off x="1947522" y="4923431"/>
              <a:ext cx="1480343" cy="1240527"/>
            </a:xfrm>
            <a:prstGeom prst="rect">
              <a:avLst/>
            </a:prstGeom>
          </p:spPr>
        </p:pic>
      </p:grpSp>
      <p:sp>
        <p:nvSpPr>
          <p:cNvPr id="53" name="Текст 5"/>
          <p:cNvSpPr txBox="1"/>
          <p:nvPr/>
        </p:nvSpPr>
        <p:spPr bwMode="auto">
          <a:xfrm>
            <a:off x="1303679" y="2076804"/>
            <a:ext cx="8213782" cy="681515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2438338">
              <a:lnSpc>
                <a:spcPct val="15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None/>
              <a:defRPr sz="2400" b="0" i="0" u="none" strike="noStrike" cap="none" spc="0">
                <a:solidFill>
                  <a:srgbClr val="000000"/>
                </a:solidFill>
                <a:latin typeface="Montserrat"/>
                <a:ea typeface="+mn-ea"/>
                <a:cs typeface="+mn-cs"/>
              </a:defRPr>
            </a:lvl1pPr>
            <a:lvl2pPr marL="609600" marR="0" indent="0" algn="l" defTabSz="2438338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None/>
              <a:defRPr sz="2400" b="0" i="0" u="none" strike="noStrike" cap="none" spc="0">
                <a:solidFill>
                  <a:schemeClr val="bg1"/>
                </a:solidFill>
                <a:latin typeface="Montserrat"/>
                <a:ea typeface="+mn-ea"/>
                <a:cs typeface="+mn-cs"/>
              </a:defRPr>
            </a:lvl2pPr>
            <a:lvl3pPr marL="1219200" marR="0" indent="0" algn="l" defTabSz="2438338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None/>
              <a:defRPr sz="2400" b="0" i="0" u="none" strike="noStrike" cap="none" spc="0">
                <a:solidFill>
                  <a:schemeClr val="bg1"/>
                </a:solidFill>
                <a:latin typeface="Montserrat"/>
                <a:ea typeface="+mn-ea"/>
                <a:cs typeface="+mn-cs"/>
              </a:defRPr>
            </a:lvl3pPr>
            <a:lvl4pPr marL="1828800" marR="0" indent="0" algn="l" defTabSz="2438338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None/>
              <a:defRPr sz="2400" b="0" i="0" u="none" strike="noStrike" cap="none" spc="0">
                <a:solidFill>
                  <a:schemeClr val="bg1"/>
                </a:solidFill>
                <a:latin typeface="Montserrat"/>
                <a:ea typeface="+mn-ea"/>
                <a:cs typeface="+mn-cs"/>
              </a:defRPr>
            </a:lvl4pPr>
            <a:lvl5pPr marL="2438400" marR="0" indent="0" algn="l" defTabSz="2438338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None/>
              <a:defRPr sz="2400" b="0" i="0" u="none" strike="noStrike" cap="none" spc="0">
                <a:solidFill>
                  <a:schemeClr val="bg1"/>
                </a:solidFill>
                <a:latin typeface="Montserrat"/>
                <a:ea typeface="+mn-ea"/>
                <a:cs typeface="+mn-cs"/>
              </a:defRPr>
            </a:lvl5pPr>
            <a:lvl6pPr marL="3657600" marR="0" indent="-609600" algn="l" defTabSz="2438338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defRPr sz="48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4267200" marR="0" indent="-609600" algn="l" defTabSz="2438338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defRPr sz="48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4876800" marR="0" indent="-609600" algn="l" defTabSz="2438338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defRPr sz="48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5486400" marR="0" indent="-609600" algn="l" defTabSz="2438338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defRPr sz="48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600"/>
              </a:lnSpc>
              <a:spcAft>
                <a:spcPts val="600"/>
              </a:spcAft>
              <a:defRPr/>
            </a:pPr>
            <a:r>
              <a:rPr lang="ru-RU" sz="2800">
                <a:solidFill>
                  <a:schemeClr val="tx1"/>
                </a:solidFill>
                <a:latin typeface="TT Norms Pro Medium"/>
              </a:rPr>
              <a:t>По внедрению:</a:t>
            </a:r>
            <a:endParaRPr sz="2000">
              <a:solidFill>
                <a:schemeClr val="tx1"/>
              </a:solidFill>
              <a:latin typeface="TT Norms Pro Medium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0039E6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1" name="TextBox 90"/>
          <p:cNvSpPr txBox="1"/>
          <p:nvPr/>
        </p:nvSpPr>
        <p:spPr bwMode="auto">
          <a:xfrm>
            <a:off x="16063941" y="10003086"/>
            <a:ext cx="7322583" cy="1198405"/>
          </a:xfrm>
          <a:prstGeom prst="rect">
            <a:avLst/>
          </a:prstGeom>
          <a:noFill/>
          <a:effectLst>
            <a:softEdge rad="0"/>
          </a:effectLst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  <a:buClr>
                <a:schemeClr val="bg1"/>
              </a:buClr>
              <a:buSzPct val="70000"/>
              <a:defRPr/>
            </a:pPr>
            <a:r>
              <a:rPr lang="ru-RU" sz="2500">
                <a:solidFill>
                  <a:schemeClr val="bg1"/>
                </a:solidFill>
                <a:latin typeface="TT Norms Pro"/>
                <a:cs typeface="Arial"/>
              </a:rPr>
              <a:t>Техническая поддержка</a:t>
            </a:r>
            <a:r>
              <a:rPr lang="en-US" sz="2500">
                <a:solidFill>
                  <a:schemeClr val="bg1"/>
                </a:solidFill>
                <a:latin typeface="TT Norms Pro"/>
                <a:cs typeface="Arial"/>
              </a:rPr>
              <a:t>,</a:t>
            </a:r>
            <a:r>
              <a:rPr lang="ru-RU" sz="2500">
                <a:solidFill>
                  <a:schemeClr val="bg1"/>
                </a:solidFill>
                <a:latin typeface="TT Norms Pro"/>
                <a:cs typeface="Arial"/>
              </a:rPr>
              <a:t> </a:t>
            </a:r>
            <a:r>
              <a:rPr lang="en-US" sz="2500">
                <a:solidFill>
                  <a:schemeClr val="bg1"/>
                </a:solidFill>
                <a:latin typeface="TT Norms Pro"/>
                <a:cs typeface="Arial"/>
              </a:rPr>
              <a:t>SLA</a:t>
            </a:r>
            <a:endParaRPr sz="2500">
              <a:solidFill>
                <a:schemeClr val="bg1"/>
              </a:solidFill>
              <a:latin typeface="TT Norms Pro"/>
              <a:cs typeface="Arial"/>
            </a:endParaRPr>
          </a:p>
          <a:p>
            <a:pPr algn="l">
              <a:lnSpc>
                <a:spcPct val="150000"/>
              </a:lnSpc>
              <a:buClr>
                <a:schemeClr val="bg1"/>
              </a:buClr>
              <a:buSzPct val="70000"/>
              <a:defRPr/>
            </a:pPr>
            <a:r>
              <a:rPr lang="ru-RU" sz="2500">
                <a:solidFill>
                  <a:schemeClr val="bg1"/>
                </a:solidFill>
                <a:latin typeface="TT Norms Pro"/>
                <a:cs typeface="Arial"/>
              </a:rPr>
              <a:t>Трекинг по роботизации</a:t>
            </a:r>
            <a:endParaRPr sz="2500">
              <a:solidFill>
                <a:schemeClr val="bg1"/>
              </a:solidFill>
              <a:latin typeface="TT Norms Pro"/>
              <a:cs typeface="Arial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 bwMode="auto">
          <a:xfrm>
            <a:off x="1102768" y="521296"/>
            <a:ext cx="20810312" cy="129614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" sz="4800" b="0" spc="0">
                <a:latin typeface="TT Norms Pro Medium"/>
              </a:rPr>
              <a:t>PIX Robotics — </a:t>
            </a:r>
            <a:r>
              <a:rPr lang="ru-RU" sz="4800" b="0" spc="0">
                <a:latin typeface="TT Norms Pro Medium"/>
              </a:rPr>
              <a:t>экосистема продуктов и сервисов</a:t>
            </a:r>
            <a:endParaRPr sz="4800" b="0" spc="0">
              <a:latin typeface="TT Norms Pro Medium"/>
            </a:endParaRPr>
          </a:p>
        </p:txBody>
      </p:sp>
      <p:sp>
        <p:nvSpPr>
          <p:cNvPr id="71" name="CustomShape 5"/>
          <p:cNvSpPr/>
          <p:nvPr/>
        </p:nvSpPr>
        <p:spPr bwMode="auto">
          <a:xfrm>
            <a:off x="9881248" y="2880823"/>
            <a:ext cx="11631840" cy="4120104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72" name="CustomShape 7"/>
          <p:cNvSpPr/>
          <p:nvPr/>
        </p:nvSpPr>
        <p:spPr bwMode="auto">
          <a:xfrm>
            <a:off x="12491917" y="3919862"/>
            <a:ext cx="11631840" cy="4120104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73" name="Овал 72"/>
          <p:cNvSpPr/>
          <p:nvPr/>
        </p:nvSpPr>
        <p:spPr bwMode="auto">
          <a:xfrm>
            <a:off x="4990225" y="5340390"/>
            <a:ext cx="3457953" cy="3457953"/>
          </a:xfrm>
          <a:prstGeom prst="ellipse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7" tIns="45718" rIns="91437" bIns="4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ru-RU" sz="6000">
              <a:solidFill>
                <a:srgbClr val="7E32FF"/>
              </a:solidFill>
              <a:latin typeface="Arial"/>
              <a:cs typeface="Arial"/>
            </a:endParaRPr>
          </a:p>
        </p:txBody>
      </p:sp>
      <p:sp>
        <p:nvSpPr>
          <p:cNvPr id="74" name="Овал 73"/>
          <p:cNvSpPr/>
          <p:nvPr/>
        </p:nvSpPr>
        <p:spPr bwMode="auto">
          <a:xfrm>
            <a:off x="14650362" y="5463770"/>
            <a:ext cx="3457953" cy="3457953"/>
          </a:xfrm>
          <a:prstGeom prst="ellipse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7" tIns="45718" rIns="91437" bIns="4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ru-RU" sz="6000">
              <a:solidFill>
                <a:srgbClr val="595959"/>
              </a:solidFill>
              <a:latin typeface="Arial"/>
              <a:cs typeface="Arial"/>
            </a:endParaRPr>
          </a:p>
        </p:txBody>
      </p:sp>
      <p:sp>
        <p:nvSpPr>
          <p:cNvPr id="75" name="TextBox 74"/>
          <p:cNvSpPr txBox="1"/>
          <p:nvPr/>
        </p:nvSpPr>
        <p:spPr bwMode="auto">
          <a:xfrm>
            <a:off x="14386675" y="6969009"/>
            <a:ext cx="407187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400" cap="all">
                <a:solidFill>
                  <a:srgbClr val="0039E6"/>
                </a:solidFill>
                <a:latin typeface="TT Norms Pro Medium"/>
                <a:cs typeface="Arial"/>
              </a:rPr>
              <a:t>Методология</a:t>
            </a:r>
            <a:endParaRPr sz="2400" cap="all">
              <a:solidFill>
                <a:srgbClr val="0039E6"/>
              </a:solidFill>
              <a:latin typeface="TT Norms Pro Medium"/>
              <a:cs typeface="Arial"/>
            </a:endParaRPr>
          </a:p>
        </p:txBody>
      </p:sp>
      <p:sp>
        <p:nvSpPr>
          <p:cNvPr id="76" name="Овал 75"/>
          <p:cNvSpPr/>
          <p:nvPr/>
        </p:nvSpPr>
        <p:spPr bwMode="auto">
          <a:xfrm>
            <a:off x="11897644" y="2381801"/>
            <a:ext cx="3457953" cy="3457953"/>
          </a:xfrm>
          <a:prstGeom prst="ellipse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7" tIns="45718" rIns="91437" bIns="4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ru-RU" sz="6000">
              <a:solidFill>
                <a:srgbClr val="595959"/>
              </a:solidFill>
              <a:latin typeface="Arial"/>
              <a:cs typeface="Arial"/>
            </a:endParaRPr>
          </a:p>
        </p:txBody>
      </p:sp>
      <p:sp>
        <p:nvSpPr>
          <p:cNvPr id="77" name="TextBox 76"/>
          <p:cNvSpPr txBox="1"/>
          <p:nvPr/>
        </p:nvSpPr>
        <p:spPr bwMode="auto">
          <a:xfrm>
            <a:off x="12140032" y="3840622"/>
            <a:ext cx="31222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400" cap="all">
                <a:solidFill>
                  <a:srgbClr val="0039E6"/>
                </a:solidFill>
                <a:latin typeface="TT Norms Pro Medium"/>
                <a:cs typeface="Arial"/>
              </a:rPr>
              <a:t>комьюнити</a:t>
            </a:r>
            <a:endParaRPr>
              <a:latin typeface="TT Norms Pro Medium"/>
            </a:endParaRPr>
          </a:p>
        </p:txBody>
      </p:sp>
      <p:sp>
        <p:nvSpPr>
          <p:cNvPr id="78" name="Овал 77"/>
          <p:cNvSpPr/>
          <p:nvPr/>
        </p:nvSpPr>
        <p:spPr bwMode="auto">
          <a:xfrm>
            <a:off x="7765092" y="2368359"/>
            <a:ext cx="3457953" cy="3457953"/>
          </a:xfrm>
          <a:prstGeom prst="ellipse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7" tIns="45718" rIns="91437" bIns="4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ru-RU" sz="6000">
              <a:solidFill>
                <a:srgbClr val="595959"/>
              </a:solidFill>
              <a:latin typeface="Arial"/>
              <a:cs typeface="Arial"/>
            </a:endParaRPr>
          </a:p>
        </p:txBody>
      </p:sp>
      <p:sp>
        <p:nvSpPr>
          <p:cNvPr id="79" name="TextBox 78"/>
          <p:cNvSpPr txBox="1"/>
          <p:nvPr/>
        </p:nvSpPr>
        <p:spPr bwMode="auto">
          <a:xfrm>
            <a:off x="7927826" y="3840622"/>
            <a:ext cx="312597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400" cap="all">
                <a:solidFill>
                  <a:srgbClr val="0039E6"/>
                </a:solidFill>
                <a:latin typeface="TT Norms Pro Medium"/>
                <a:cs typeface="Arial"/>
              </a:rPr>
              <a:t>партнеры</a:t>
            </a:r>
            <a:endParaRPr sz="2400" cap="all">
              <a:solidFill>
                <a:srgbClr val="0039E6"/>
              </a:solidFill>
              <a:latin typeface="TT Norms Pro Medium"/>
              <a:cs typeface="Arial"/>
            </a:endParaRPr>
          </a:p>
        </p:txBody>
      </p:sp>
      <p:sp>
        <p:nvSpPr>
          <p:cNvPr id="80" name="Овал 79"/>
          <p:cNvSpPr/>
          <p:nvPr/>
        </p:nvSpPr>
        <p:spPr bwMode="auto">
          <a:xfrm>
            <a:off x="7711631" y="8783390"/>
            <a:ext cx="3457953" cy="3457953"/>
          </a:xfrm>
          <a:prstGeom prst="ellipse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7" tIns="45718" rIns="91437" bIns="4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ru-RU" sz="6000">
              <a:solidFill>
                <a:srgbClr val="595959"/>
              </a:solidFill>
              <a:latin typeface="Arial"/>
              <a:cs typeface="Arial"/>
            </a:endParaRPr>
          </a:p>
        </p:txBody>
      </p:sp>
      <p:sp>
        <p:nvSpPr>
          <p:cNvPr id="81" name="TextBox 80"/>
          <p:cNvSpPr txBox="1"/>
          <p:nvPr/>
        </p:nvSpPr>
        <p:spPr bwMode="auto">
          <a:xfrm>
            <a:off x="7899939" y="10299739"/>
            <a:ext cx="301182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400" cap="all">
                <a:solidFill>
                  <a:srgbClr val="0039E6"/>
                </a:solidFill>
                <a:latin typeface="TT Norms Pro Medium"/>
                <a:cs typeface="Arial"/>
              </a:rPr>
              <a:t>Обучение</a:t>
            </a:r>
            <a:endParaRPr sz="2400" cap="all">
              <a:solidFill>
                <a:srgbClr val="0039E6"/>
              </a:solidFill>
              <a:latin typeface="TT Norms Pro Medium"/>
              <a:cs typeface="Arial"/>
            </a:endParaRPr>
          </a:p>
        </p:txBody>
      </p:sp>
      <p:sp>
        <p:nvSpPr>
          <p:cNvPr id="82" name="Овал 81"/>
          <p:cNvSpPr/>
          <p:nvPr/>
        </p:nvSpPr>
        <p:spPr bwMode="auto">
          <a:xfrm>
            <a:off x="11959036" y="8806434"/>
            <a:ext cx="3457953" cy="3457953"/>
          </a:xfrm>
          <a:prstGeom prst="ellipse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7" tIns="45718" rIns="91437" bIns="4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ru-RU" sz="6000">
              <a:solidFill>
                <a:srgbClr val="595959"/>
              </a:solidFill>
              <a:latin typeface="Arial"/>
              <a:cs typeface="Arial"/>
            </a:endParaRPr>
          </a:p>
        </p:txBody>
      </p:sp>
      <p:sp>
        <p:nvSpPr>
          <p:cNvPr id="83" name="TextBox 82"/>
          <p:cNvSpPr txBox="1"/>
          <p:nvPr/>
        </p:nvSpPr>
        <p:spPr bwMode="auto">
          <a:xfrm>
            <a:off x="11942500" y="10299739"/>
            <a:ext cx="3597487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400" cap="all">
                <a:solidFill>
                  <a:srgbClr val="0039E6"/>
                </a:solidFill>
                <a:latin typeface="TT Norms Pro Medium"/>
                <a:cs typeface="Arial"/>
              </a:rPr>
              <a:t>Поддержка</a:t>
            </a:r>
            <a:endParaRPr sz="2400">
              <a:solidFill>
                <a:srgbClr val="0039E6"/>
              </a:solidFill>
              <a:latin typeface="TT Norms Pro Medium"/>
              <a:cs typeface="Arial"/>
            </a:endParaRPr>
          </a:p>
        </p:txBody>
      </p:sp>
      <p:grpSp>
        <p:nvGrpSpPr>
          <p:cNvPr id="84" name="Группа 83"/>
          <p:cNvGrpSpPr/>
          <p:nvPr/>
        </p:nvGrpSpPr>
        <p:grpSpPr bwMode="auto">
          <a:xfrm>
            <a:off x="15849531" y="2120566"/>
            <a:ext cx="6665927" cy="2784968"/>
            <a:chOff x="5693083" y="406400"/>
            <a:chExt cx="2958127" cy="1281714"/>
          </a:xfrm>
        </p:grpSpPr>
        <p:sp>
          <p:nvSpPr>
            <p:cNvPr id="85" name="TextBox 84"/>
            <p:cNvSpPr txBox="1"/>
            <p:nvPr/>
          </p:nvSpPr>
          <p:spPr bwMode="auto">
            <a:xfrm>
              <a:off x="5693083" y="605403"/>
              <a:ext cx="2925952" cy="1082711"/>
            </a:xfrm>
            <a:prstGeom prst="rect">
              <a:avLst/>
            </a:prstGeom>
            <a:noFill/>
            <a:ln>
              <a:noFill/>
            </a:ln>
            <a:effectLst>
              <a:softEdge rad="0"/>
            </a:effectLst>
          </p:spPr>
          <p:txBody>
            <a:bodyPr wrap="square" rtlCol="0">
              <a:spAutoFit/>
            </a:bodyPr>
            <a:lstStyle/>
            <a:p>
              <a:pPr algn="l">
                <a:lnSpc>
                  <a:spcPct val="150000"/>
                </a:lnSpc>
                <a:buClr>
                  <a:schemeClr val="bg1"/>
                </a:buClr>
                <a:buSzPct val="70000"/>
                <a:defRPr/>
              </a:pPr>
              <a:r>
                <a:rPr lang="en-US" sz="2500">
                  <a:solidFill>
                    <a:schemeClr val="bg1"/>
                  </a:solidFill>
                  <a:latin typeface="TT Norms Pro"/>
                  <a:cs typeface="Arial"/>
                </a:rPr>
                <a:t>Telegram</a:t>
              </a:r>
              <a:r>
                <a:rPr lang="ru-RU" sz="2500">
                  <a:solidFill>
                    <a:schemeClr val="bg1"/>
                  </a:solidFill>
                  <a:latin typeface="TT Norms Pro"/>
                  <a:cs typeface="Arial"/>
                </a:rPr>
                <a:t>-сообщество </a:t>
              </a:r>
              <a:endParaRPr>
                <a:latin typeface="TT Norms Pro"/>
              </a:endParaRPr>
            </a:p>
            <a:p>
              <a:pPr algn="l">
                <a:lnSpc>
                  <a:spcPct val="150000"/>
                </a:lnSpc>
                <a:buClr>
                  <a:schemeClr val="bg1"/>
                </a:buClr>
                <a:buSzPct val="70000"/>
                <a:defRPr/>
              </a:pPr>
              <a:r>
                <a:rPr lang="ru-RU" sz="2500">
                  <a:solidFill>
                    <a:schemeClr val="bg1"/>
                  </a:solidFill>
                  <a:latin typeface="TT Norms Pro"/>
                  <a:cs typeface="Arial"/>
                </a:rPr>
                <a:t>Маркетплейс</a:t>
              </a:r>
              <a:endParaRPr>
                <a:latin typeface="TT Norms Pro"/>
              </a:endParaRPr>
            </a:p>
            <a:p>
              <a:pPr algn="l">
                <a:lnSpc>
                  <a:spcPct val="150000"/>
                </a:lnSpc>
                <a:buClr>
                  <a:schemeClr val="bg1"/>
                </a:buClr>
                <a:buSzPct val="70000"/>
                <a:defRPr/>
              </a:pPr>
              <a:r>
                <a:rPr lang="ru-RU" sz="2500">
                  <a:solidFill>
                    <a:schemeClr val="bg1"/>
                  </a:solidFill>
                  <a:latin typeface="TT Norms Pro"/>
                  <a:cs typeface="Arial"/>
                </a:rPr>
                <a:t>Митапы и вебинары</a:t>
              </a:r>
              <a:endParaRPr>
                <a:latin typeface="TT Norms Pro"/>
              </a:endParaRPr>
            </a:p>
            <a:p>
              <a:pPr algn="l">
                <a:lnSpc>
                  <a:spcPct val="150000"/>
                </a:lnSpc>
                <a:buClr>
                  <a:schemeClr val="bg1"/>
                </a:buClr>
                <a:buSzPct val="70000"/>
                <a:defRPr/>
              </a:pPr>
              <a:r>
                <a:rPr lang="ru-RU" sz="2500">
                  <a:solidFill>
                    <a:schemeClr val="bg1"/>
                  </a:solidFill>
                  <a:latin typeface="TT Norms Pro"/>
                  <a:cs typeface="Arial"/>
                </a:rPr>
                <a:t>Форум</a:t>
              </a:r>
              <a:endParaRPr>
                <a:latin typeface="TT Norms Pro"/>
              </a:endParaRPr>
            </a:p>
          </p:txBody>
        </p:sp>
        <p:sp>
          <p:nvSpPr>
            <p:cNvPr id="86" name="Скругленный прямоугольник 32"/>
            <p:cNvSpPr/>
            <p:nvPr/>
          </p:nvSpPr>
          <p:spPr bwMode="auto">
            <a:xfrm>
              <a:off x="6052458" y="406400"/>
              <a:ext cx="2598752" cy="1233715"/>
            </a:xfrm>
            <a:prstGeom prst="roundRect">
              <a:avLst>
                <a:gd name="adj" fmla="val 4546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>
                <a:lnSpc>
                  <a:spcPct val="150000"/>
                </a:lnSpc>
                <a:defRPr/>
              </a:pPr>
              <a:endParaRPr lang="ru-RU" sz="2500" b="1">
                <a:solidFill>
                  <a:schemeClr val="bg1"/>
                </a:solidFill>
                <a:latin typeface="TT Norms Pro"/>
                <a:cs typeface="Arial"/>
              </a:endParaRPr>
            </a:p>
          </p:txBody>
        </p:sp>
      </p:grpSp>
      <p:sp>
        <p:nvSpPr>
          <p:cNvPr id="87" name="TextBox 86"/>
          <p:cNvSpPr txBox="1"/>
          <p:nvPr/>
        </p:nvSpPr>
        <p:spPr bwMode="auto">
          <a:xfrm>
            <a:off x="18806068" y="5710852"/>
            <a:ext cx="4958706" cy="2906501"/>
          </a:xfrm>
          <a:prstGeom prst="rect">
            <a:avLst/>
          </a:prstGeom>
          <a:noFill/>
          <a:effectLst>
            <a:softEdge rad="0"/>
          </a:effectLst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  <a:buClr>
                <a:schemeClr val="bg1"/>
              </a:buClr>
              <a:buSzPct val="70000"/>
              <a:defRPr/>
            </a:pPr>
            <a:r>
              <a:rPr lang="ru-RU" sz="2500">
                <a:solidFill>
                  <a:schemeClr val="bg1"/>
                </a:solidFill>
                <a:latin typeface="TT Norms Pro"/>
                <a:cs typeface="Arial"/>
              </a:rPr>
              <a:t>Поиск процессов</a:t>
            </a:r>
            <a:r>
              <a:rPr lang="en-US" sz="2500">
                <a:solidFill>
                  <a:schemeClr val="bg1"/>
                </a:solidFill>
                <a:latin typeface="TT Norms Pro"/>
                <a:cs typeface="Arial"/>
              </a:rPr>
              <a:t> </a:t>
            </a:r>
            <a:endParaRPr sz="2500">
              <a:solidFill>
                <a:schemeClr val="bg1"/>
              </a:solidFill>
              <a:latin typeface="TT Norms Pro"/>
              <a:cs typeface="Arial"/>
            </a:endParaRPr>
          </a:p>
          <a:p>
            <a:pPr algn="l">
              <a:lnSpc>
                <a:spcPct val="150000"/>
              </a:lnSpc>
              <a:buClr>
                <a:schemeClr val="bg1"/>
              </a:buClr>
              <a:buSzPct val="70000"/>
              <a:defRPr/>
            </a:pPr>
            <a:r>
              <a:rPr lang="ru-RU" sz="2500">
                <a:solidFill>
                  <a:schemeClr val="bg1"/>
                </a:solidFill>
                <a:latin typeface="TT Norms Pro"/>
                <a:cs typeface="Arial"/>
              </a:rPr>
              <a:t>Внедрение роботов</a:t>
            </a:r>
            <a:endParaRPr sz="2500">
              <a:solidFill>
                <a:schemeClr val="bg1"/>
              </a:solidFill>
              <a:latin typeface="TT Norms Pro"/>
              <a:cs typeface="Arial"/>
            </a:endParaRPr>
          </a:p>
          <a:p>
            <a:pPr algn="l">
              <a:lnSpc>
                <a:spcPct val="150000"/>
              </a:lnSpc>
              <a:buClr>
                <a:schemeClr val="bg1"/>
              </a:buClr>
              <a:buSzPct val="70000"/>
              <a:defRPr/>
            </a:pPr>
            <a:r>
              <a:rPr lang="ru-RU" sz="2500">
                <a:solidFill>
                  <a:schemeClr val="bg1"/>
                </a:solidFill>
                <a:latin typeface="TT Norms Pro"/>
                <a:cs typeface="Arial"/>
              </a:rPr>
              <a:t>Масштабирование</a:t>
            </a:r>
            <a:endParaRPr sz="2500">
              <a:solidFill>
                <a:schemeClr val="bg1"/>
              </a:solidFill>
              <a:latin typeface="TT Norms Pro"/>
              <a:cs typeface="Arial"/>
            </a:endParaRPr>
          </a:p>
          <a:p>
            <a:pPr algn="l">
              <a:lnSpc>
                <a:spcPct val="150000"/>
              </a:lnSpc>
              <a:buClr>
                <a:schemeClr val="bg1"/>
              </a:buClr>
              <a:buSzPct val="70000"/>
              <a:defRPr/>
            </a:pPr>
            <a:r>
              <a:rPr lang="ru-RU" sz="2500">
                <a:solidFill>
                  <a:schemeClr val="bg1"/>
                </a:solidFill>
                <a:latin typeface="TT Norms Pro"/>
                <a:cs typeface="Arial"/>
              </a:rPr>
              <a:t>Создание ЦК</a:t>
            </a:r>
            <a:endParaRPr>
              <a:latin typeface="TT Norms Pro"/>
            </a:endParaRPr>
          </a:p>
          <a:p>
            <a:pPr algn="l">
              <a:lnSpc>
                <a:spcPct val="150000"/>
              </a:lnSpc>
              <a:buClr>
                <a:schemeClr val="bg1"/>
              </a:buClr>
              <a:buSzPct val="70000"/>
              <a:defRPr/>
            </a:pPr>
            <a:r>
              <a:rPr lang="en-US" sz="2500">
                <a:solidFill>
                  <a:schemeClr val="bg1"/>
                </a:solidFill>
                <a:latin typeface="TT Norms Pro"/>
                <a:cs typeface="Arial"/>
              </a:rPr>
              <a:t>PIX </a:t>
            </a:r>
            <a:r>
              <a:rPr lang="ru-RU" sz="2500">
                <a:solidFill>
                  <a:schemeClr val="bg1"/>
                </a:solidFill>
                <a:latin typeface="TT Norms Pro"/>
                <a:cs typeface="Arial"/>
              </a:rPr>
              <a:t>Переходник</a:t>
            </a:r>
            <a:endParaRPr sz="2500">
              <a:solidFill>
                <a:schemeClr val="bg1"/>
              </a:solidFill>
              <a:latin typeface="TT Norms Pro"/>
              <a:cs typeface="Arial"/>
            </a:endParaRPr>
          </a:p>
        </p:txBody>
      </p:sp>
      <p:grpSp>
        <p:nvGrpSpPr>
          <p:cNvPr id="88" name="Группа 87"/>
          <p:cNvGrpSpPr/>
          <p:nvPr/>
        </p:nvGrpSpPr>
        <p:grpSpPr bwMode="auto">
          <a:xfrm>
            <a:off x="804503" y="9490478"/>
            <a:ext cx="6412576" cy="3240938"/>
            <a:chOff x="2881084" y="3988663"/>
            <a:chExt cx="3461414" cy="2798940"/>
          </a:xfrm>
          <a:noFill/>
        </p:grpSpPr>
        <p:sp>
          <p:nvSpPr>
            <p:cNvPr id="89" name="TextBox 88"/>
            <p:cNvSpPr txBox="1"/>
            <p:nvPr/>
          </p:nvSpPr>
          <p:spPr bwMode="auto">
            <a:xfrm>
              <a:off x="3757295" y="3988663"/>
              <a:ext cx="2585203" cy="2031725"/>
            </a:xfrm>
            <a:prstGeom prst="rect">
              <a:avLst/>
            </a:prstGeom>
            <a:grpFill/>
            <a:ln>
              <a:noFill/>
            </a:ln>
            <a:effectLst>
              <a:softEdge rad="0"/>
            </a:effectLst>
          </p:spPr>
          <p:txBody>
            <a:bodyPr wrap="square" rtlCol="0">
              <a:spAutoFit/>
            </a:bodyPr>
            <a:lstStyle/>
            <a:p>
              <a:pPr algn="r">
                <a:lnSpc>
                  <a:spcPct val="150000"/>
                </a:lnSpc>
                <a:buClr>
                  <a:schemeClr val="bg1"/>
                </a:buClr>
                <a:buSzPct val="70000"/>
                <a:defRPr/>
              </a:pPr>
              <a:r>
                <a:rPr lang="ru-RU" sz="2500">
                  <a:solidFill>
                    <a:schemeClr val="bg1"/>
                  </a:solidFill>
                  <a:latin typeface="TT Norms Pro"/>
                  <a:cs typeface="Arial"/>
                </a:rPr>
                <a:t>Академия </a:t>
              </a:r>
              <a:r>
                <a:rPr lang="en-US" sz="2500">
                  <a:solidFill>
                    <a:schemeClr val="bg1"/>
                  </a:solidFill>
                  <a:latin typeface="TT Norms Pro"/>
                  <a:cs typeface="Arial"/>
                </a:rPr>
                <a:t>PIX</a:t>
              </a:r>
              <a:endParaRPr lang="ru-RU" sz="2500">
                <a:solidFill>
                  <a:schemeClr val="bg1"/>
                </a:solidFill>
                <a:latin typeface="TT Norms Pro"/>
                <a:cs typeface="Arial"/>
              </a:endParaRPr>
            </a:p>
            <a:p>
              <a:pPr algn="r">
                <a:lnSpc>
                  <a:spcPct val="150000"/>
                </a:lnSpc>
                <a:buClr>
                  <a:schemeClr val="bg1"/>
                </a:buClr>
                <a:buSzPct val="70000"/>
                <a:defRPr/>
              </a:pPr>
              <a:r>
                <a:rPr lang="ru-RU" sz="2500">
                  <a:solidFill>
                    <a:schemeClr val="bg1"/>
                  </a:solidFill>
                  <a:latin typeface="TT Norms Pro"/>
                  <a:cs typeface="Arial"/>
                </a:rPr>
                <a:t>База знаний</a:t>
              </a:r>
              <a:endParaRPr sz="2500">
                <a:solidFill>
                  <a:schemeClr val="bg1"/>
                </a:solidFill>
                <a:latin typeface="TT Norms Pro"/>
                <a:cs typeface="Arial"/>
              </a:endParaRPr>
            </a:p>
            <a:p>
              <a:pPr algn="r">
                <a:lnSpc>
                  <a:spcPct val="150000"/>
                </a:lnSpc>
                <a:buClr>
                  <a:schemeClr val="bg1"/>
                </a:buClr>
                <a:buSzPct val="70000"/>
                <a:defRPr/>
              </a:pPr>
              <a:r>
                <a:rPr lang="ru-RU" sz="2500">
                  <a:solidFill>
                    <a:schemeClr val="bg1"/>
                  </a:solidFill>
                  <a:latin typeface="TT Norms Pro"/>
                  <a:cs typeface="Arial"/>
                </a:rPr>
                <a:t>Курсы обучения</a:t>
              </a:r>
              <a:endParaRPr>
                <a:latin typeface="TT Norms Pro"/>
              </a:endParaRPr>
            </a:p>
            <a:p>
              <a:pPr algn="r">
                <a:lnSpc>
                  <a:spcPct val="150000"/>
                </a:lnSpc>
                <a:buClr>
                  <a:schemeClr val="bg1"/>
                </a:buClr>
                <a:buSzPct val="70000"/>
                <a:defRPr/>
              </a:pPr>
              <a:r>
                <a:rPr lang="ru-RU" sz="2500">
                  <a:solidFill>
                    <a:schemeClr val="bg1"/>
                  </a:solidFill>
                  <a:latin typeface="TT Norms Pro"/>
                  <a:cs typeface="Arial"/>
                </a:rPr>
                <a:t>Сертификация</a:t>
              </a:r>
              <a:endParaRPr sz="2500">
                <a:solidFill>
                  <a:schemeClr val="bg1"/>
                </a:solidFill>
                <a:latin typeface="TT Norms Pro"/>
                <a:cs typeface="Arial"/>
              </a:endParaRPr>
            </a:p>
          </p:txBody>
        </p:sp>
        <p:sp>
          <p:nvSpPr>
            <p:cNvPr id="90" name="Скругленный прямоугольник 36"/>
            <p:cNvSpPr/>
            <p:nvPr/>
          </p:nvSpPr>
          <p:spPr bwMode="auto">
            <a:xfrm>
              <a:off x="2881084" y="5586186"/>
              <a:ext cx="2670629" cy="1201417"/>
            </a:xfrm>
            <a:prstGeom prst="roundRect">
              <a:avLst>
                <a:gd name="adj" fmla="val 454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  <a:defRPr/>
              </a:pPr>
              <a:endParaRPr lang="ru-RU" sz="2500">
                <a:solidFill>
                  <a:schemeClr val="bg1"/>
                </a:solidFill>
                <a:latin typeface="TT Norms Pro"/>
                <a:cs typeface="Arial"/>
              </a:endParaRPr>
            </a:p>
          </p:txBody>
        </p:sp>
      </p:grpSp>
      <p:sp>
        <p:nvSpPr>
          <p:cNvPr id="92" name="TextBox 91"/>
          <p:cNvSpPr txBox="1"/>
          <p:nvPr/>
        </p:nvSpPr>
        <p:spPr bwMode="auto">
          <a:xfrm>
            <a:off x="2096351" y="3292884"/>
            <a:ext cx="5178261" cy="1198405"/>
          </a:xfrm>
          <a:prstGeom prst="rect">
            <a:avLst/>
          </a:prstGeom>
          <a:noFill/>
          <a:effectLst>
            <a:softEdge rad="0"/>
          </a:effectLst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  <a:buClr>
                <a:schemeClr val="bg1"/>
              </a:buClr>
              <a:buSzPct val="70000"/>
              <a:defRPr/>
            </a:pPr>
            <a:r>
              <a:rPr lang="ru-RU" sz="2500">
                <a:solidFill>
                  <a:schemeClr val="bg1"/>
                </a:solidFill>
                <a:latin typeface="TT Norms Pro"/>
                <a:cs typeface="Arial"/>
              </a:rPr>
              <a:t>Технологические</a:t>
            </a:r>
            <a:endParaRPr>
              <a:latin typeface="TT Norms Pro"/>
            </a:endParaRPr>
          </a:p>
          <a:p>
            <a:pPr algn="r">
              <a:lnSpc>
                <a:spcPct val="150000"/>
              </a:lnSpc>
              <a:buClr>
                <a:schemeClr val="bg1"/>
              </a:buClr>
              <a:buSzPct val="70000"/>
              <a:defRPr/>
            </a:pPr>
            <a:r>
              <a:rPr lang="ru-RU" sz="2500">
                <a:solidFill>
                  <a:schemeClr val="bg1"/>
                </a:solidFill>
                <a:latin typeface="TT Norms Pro"/>
                <a:cs typeface="Arial"/>
              </a:rPr>
              <a:t>По внедрению</a:t>
            </a:r>
            <a:endParaRPr>
              <a:latin typeface="TT Norms Pro"/>
            </a:endParaRPr>
          </a:p>
        </p:txBody>
      </p:sp>
      <p:grpSp>
        <p:nvGrpSpPr>
          <p:cNvPr id="93" name="Группа 92"/>
          <p:cNvGrpSpPr/>
          <p:nvPr/>
        </p:nvGrpSpPr>
        <p:grpSpPr bwMode="auto">
          <a:xfrm>
            <a:off x="1874131" y="6006233"/>
            <a:ext cx="4582012" cy="2519046"/>
            <a:chOff x="8802945" y="3013331"/>
            <a:chExt cx="1427354" cy="1159328"/>
          </a:xfrm>
        </p:grpSpPr>
        <p:sp>
          <p:nvSpPr>
            <p:cNvPr id="94" name="TextBox 93"/>
            <p:cNvSpPr txBox="1"/>
            <p:nvPr/>
          </p:nvSpPr>
          <p:spPr bwMode="auto">
            <a:xfrm>
              <a:off x="8802945" y="3033576"/>
              <a:ext cx="796397" cy="1082710"/>
            </a:xfrm>
            <a:prstGeom prst="rect">
              <a:avLst/>
            </a:prstGeom>
            <a:noFill/>
            <a:ln>
              <a:noFill/>
            </a:ln>
            <a:effectLst>
              <a:softEdge rad="0"/>
            </a:effectLst>
          </p:spPr>
          <p:txBody>
            <a:bodyPr wrap="square" rtlCol="0">
              <a:spAutoFit/>
            </a:bodyPr>
            <a:lstStyle/>
            <a:p>
              <a:pPr algn="r">
                <a:lnSpc>
                  <a:spcPct val="150000"/>
                </a:lnSpc>
                <a:buClr>
                  <a:schemeClr val="bg1"/>
                </a:buClr>
                <a:buSzPct val="70000"/>
                <a:defRPr/>
              </a:pPr>
              <a:r>
                <a:rPr lang="en-US" sz="2500">
                  <a:solidFill>
                    <a:schemeClr val="bg1"/>
                  </a:solidFill>
                  <a:latin typeface="TT Norms Pro"/>
                  <a:cs typeface="Arial"/>
                </a:rPr>
                <a:t>PIX RPA</a:t>
              </a:r>
              <a:endParaRPr>
                <a:solidFill>
                  <a:schemeClr val="bg1"/>
                </a:solidFill>
                <a:latin typeface="TT Norms Pro"/>
              </a:endParaRPr>
            </a:p>
            <a:p>
              <a:pPr algn="r">
                <a:lnSpc>
                  <a:spcPct val="150000"/>
                </a:lnSpc>
                <a:buClr>
                  <a:schemeClr val="bg1"/>
                </a:buClr>
                <a:buSzPct val="70000"/>
                <a:defRPr/>
              </a:pPr>
              <a:r>
                <a:rPr lang="en-US" sz="2500">
                  <a:solidFill>
                    <a:schemeClr val="bg1"/>
                  </a:solidFill>
                  <a:latin typeface="TT Norms Pro"/>
                  <a:cs typeface="Arial"/>
                </a:rPr>
                <a:t>PIX BI</a:t>
              </a:r>
              <a:endParaRPr>
                <a:solidFill>
                  <a:schemeClr val="bg1"/>
                </a:solidFill>
                <a:latin typeface="TT Norms Pro"/>
              </a:endParaRPr>
            </a:p>
            <a:p>
              <a:pPr algn="r">
                <a:lnSpc>
                  <a:spcPct val="150000"/>
                </a:lnSpc>
                <a:buClr>
                  <a:schemeClr val="bg1"/>
                </a:buClr>
                <a:buSzPct val="70000"/>
                <a:defRPr/>
              </a:pPr>
              <a:r>
                <a:rPr lang="en-US" sz="2500">
                  <a:solidFill>
                    <a:schemeClr val="bg1"/>
                  </a:solidFill>
                  <a:latin typeface="TT Norms Pro"/>
                  <a:cs typeface="Arial"/>
                </a:rPr>
                <a:t>PIX </a:t>
              </a:r>
              <a:r>
                <a:rPr lang="ru-RU" sz="2500">
                  <a:solidFill>
                    <a:schemeClr val="bg1"/>
                  </a:solidFill>
                  <a:latin typeface="TT Norms Pro"/>
                  <a:cs typeface="Arial"/>
                </a:rPr>
                <a:t>Процессы</a:t>
              </a:r>
              <a:endParaRPr>
                <a:solidFill>
                  <a:schemeClr val="bg1"/>
                </a:solidFill>
                <a:latin typeface="TT Norms Pro"/>
              </a:endParaRPr>
            </a:p>
            <a:p>
              <a:pPr algn="r">
                <a:lnSpc>
                  <a:spcPct val="150000"/>
                </a:lnSpc>
                <a:buClr>
                  <a:schemeClr val="bg1"/>
                </a:buClr>
                <a:buSzPct val="70000"/>
                <a:defRPr/>
              </a:pPr>
              <a:r>
                <a:rPr lang="en-US" sz="2500">
                  <a:solidFill>
                    <a:schemeClr val="bg1"/>
                  </a:solidFill>
                  <a:latin typeface="TT Norms Pro"/>
                  <a:cs typeface="Arial"/>
                </a:rPr>
                <a:t>     </a:t>
              </a:r>
              <a:endParaRPr lang="ru-RU" sz="2500">
                <a:solidFill>
                  <a:schemeClr val="bg1"/>
                </a:solidFill>
                <a:latin typeface="TT Norms Pro"/>
                <a:cs typeface="Arial"/>
              </a:endParaRPr>
            </a:p>
          </p:txBody>
        </p:sp>
        <p:sp>
          <p:nvSpPr>
            <p:cNvPr id="95" name="Скругленный прямоугольник 40"/>
            <p:cNvSpPr/>
            <p:nvPr/>
          </p:nvSpPr>
          <p:spPr bwMode="auto">
            <a:xfrm>
              <a:off x="8966651" y="3013331"/>
              <a:ext cx="1263648" cy="1159328"/>
            </a:xfrm>
            <a:prstGeom prst="roundRect">
              <a:avLst>
                <a:gd name="adj" fmla="val 4546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  <a:defRPr/>
              </a:pPr>
              <a:endParaRPr lang="ru-RU" sz="2500">
                <a:solidFill>
                  <a:schemeClr val="bg1"/>
                </a:solidFill>
                <a:latin typeface="TT Norms Pro"/>
                <a:cs typeface="Arial"/>
              </a:endParaRPr>
            </a:p>
          </p:txBody>
        </p:sp>
      </p:grpSp>
      <p:sp>
        <p:nvSpPr>
          <p:cNvPr id="96" name="Прямоугольник 95"/>
          <p:cNvSpPr/>
          <p:nvPr/>
        </p:nvSpPr>
        <p:spPr bwMode="auto">
          <a:xfrm>
            <a:off x="5173031" y="6969009"/>
            <a:ext cx="3069500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cap="all">
                <a:solidFill>
                  <a:srgbClr val="0039E6"/>
                </a:solidFill>
                <a:latin typeface="TT Norms Pro Medium"/>
                <a:cs typeface="Arial"/>
              </a:rPr>
              <a:t>продуктЫ </a:t>
            </a:r>
            <a:endParaRPr>
              <a:latin typeface="TT Norms Pro Medium"/>
            </a:endParaRPr>
          </a:p>
        </p:txBody>
      </p:sp>
      <p:sp>
        <p:nvSpPr>
          <p:cNvPr id="97" name="TextBox 1"/>
          <p:cNvSpPr txBox="1"/>
          <p:nvPr/>
        </p:nvSpPr>
        <p:spPr bwMode="auto">
          <a:xfrm>
            <a:off x="9042451" y="7045435"/>
            <a:ext cx="4762167" cy="112668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dirty="0">
                <a:solidFill>
                  <a:schemeClr val="tx1">
                    <a:lumMod val="60000"/>
                    <a:lumOff val="40000"/>
                  </a:schemeClr>
                </a:solidFill>
                <a:latin typeface="TT Norms Pro"/>
                <a:cs typeface="Arial"/>
              </a:rPr>
              <a:t>RU </a:t>
            </a:r>
            <a:r>
              <a:rPr lang="ru-RU" sz="3200" dirty="0">
                <a:solidFill>
                  <a:schemeClr val="tx1">
                    <a:lumMod val="60000"/>
                    <a:lumOff val="40000"/>
                  </a:schemeClr>
                </a:solidFill>
                <a:latin typeface="TT Norms Pro"/>
                <a:cs typeface="Arial"/>
              </a:rPr>
              <a:t>•</a:t>
            </a:r>
            <a:r>
              <a:rPr lang="en-US" sz="3200" dirty="0">
                <a:solidFill>
                  <a:schemeClr val="tx1">
                    <a:lumMod val="60000"/>
                    <a:lumOff val="40000"/>
                  </a:schemeClr>
                </a:solidFill>
                <a:latin typeface="TT Norms Pro"/>
                <a:cs typeface="Arial"/>
              </a:rPr>
              <a:t>  EN </a:t>
            </a:r>
            <a:r>
              <a:rPr lang="ru-RU" sz="3200" dirty="0">
                <a:solidFill>
                  <a:schemeClr val="tx1">
                    <a:lumMod val="60000"/>
                    <a:lumOff val="40000"/>
                  </a:schemeClr>
                </a:solidFill>
                <a:latin typeface="TT Norms Pro"/>
                <a:cs typeface="Arial"/>
              </a:rPr>
              <a:t>•</a:t>
            </a:r>
            <a:r>
              <a:rPr lang="en-US" sz="3200" dirty="0">
                <a:solidFill>
                  <a:schemeClr val="tx1">
                    <a:lumMod val="60000"/>
                    <a:lumOff val="40000"/>
                  </a:schemeClr>
                </a:solidFill>
                <a:latin typeface="TT Norms Pro"/>
                <a:cs typeface="Arial"/>
              </a:rPr>
              <a:t>  ES </a:t>
            </a:r>
            <a:r>
              <a:rPr lang="en-US" sz="3200" b="0" i="0" u="none" strike="noStrike" cap="none" spc="0" dirty="0">
                <a:solidFill>
                  <a:schemeClr val="tx1">
                    <a:lumMod val="60000"/>
                    <a:lumOff val="40000"/>
                  </a:schemeClr>
                </a:solidFill>
                <a:latin typeface="TT Norms Pro"/>
                <a:ea typeface="Arial"/>
                <a:cs typeface="Arial"/>
              </a:rPr>
              <a:t> </a:t>
            </a:r>
            <a:r>
              <a:rPr lang="ru-RU" sz="3200" b="0" i="0" u="none" strike="noStrike" cap="none" spc="0" dirty="0">
                <a:solidFill>
                  <a:schemeClr val="tx1">
                    <a:lumMod val="60000"/>
                    <a:lumOff val="40000"/>
                  </a:schemeClr>
                </a:solidFill>
                <a:latin typeface="TT Norms Pro"/>
                <a:ea typeface="Arial"/>
                <a:cs typeface="Arial"/>
              </a:rPr>
              <a:t>•</a:t>
            </a:r>
            <a:r>
              <a:rPr lang="en-US" sz="3200" b="0" i="0" u="none" strike="noStrike" cap="none" spc="0" dirty="0">
                <a:solidFill>
                  <a:schemeClr val="tx1">
                    <a:lumMod val="60000"/>
                    <a:lumOff val="40000"/>
                  </a:schemeClr>
                </a:solidFill>
                <a:latin typeface="TT Norms Pro"/>
                <a:ea typeface="Arial"/>
                <a:cs typeface="Arial"/>
              </a:rPr>
              <a:t>  </a:t>
            </a:r>
            <a:r>
              <a:rPr lang="en-US" sz="3200" dirty="0">
                <a:solidFill>
                  <a:schemeClr val="tx1">
                    <a:lumMod val="60000"/>
                    <a:lumOff val="40000"/>
                  </a:schemeClr>
                </a:solidFill>
                <a:latin typeface="TT Norms Pro"/>
                <a:cs typeface="Arial"/>
              </a:rPr>
              <a:t>PT </a:t>
            </a:r>
            <a:endParaRPr lang="ru-RU" sz="3200" dirty="0">
              <a:solidFill>
                <a:schemeClr val="tx1">
                  <a:lumMod val="60000"/>
                  <a:lumOff val="40000"/>
                </a:schemeClr>
              </a:solidFill>
              <a:latin typeface="TT Norms Pro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209856" y="793890"/>
            <a:ext cx="10910136" cy="1815638"/>
          </a:xfrm>
        </p:spPr>
        <p:txBody>
          <a:bodyPr/>
          <a:lstStyle/>
          <a:p>
            <a:pPr>
              <a:defRPr/>
            </a:pPr>
            <a:r>
              <a:rPr lang="ru-RU"/>
              <a:t>Компоненты платформы </a:t>
            </a:r>
            <a:r>
              <a:rPr lang="en-US"/>
              <a:t>PIX</a:t>
            </a:r>
            <a:endParaRPr lang="ru-RU"/>
          </a:p>
        </p:txBody>
      </p:sp>
      <p:sp>
        <p:nvSpPr>
          <p:cNvPr id="10" name="Текст 5"/>
          <p:cNvSpPr txBox="1"/>
          <p:nvPr/>
        </p:nvSpPr>
        <p:spPr bwMode="auto">
          <a:xfrm>
            <a:off x="15772419" y="6728901"/>
            <a:ext cx="11837513" cy="2032000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2438338">
              <a:lnSpc>
                <a:spcPct val="15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None/>
              <a:defRPr sz="2400" b="0" i="0" u="none" strike="noStrike" cap="none" spc="0">
                <a:solidFill>
                  <a:srgbClr val="000000"/>
                </a:solidFill>
                <a:latin typeface="Montserrat"/>
                <a:ea typeface="+mn-ea"/>
                <a:cs typeface="+mn-cs"/>
              </a:defRPr>
            </a:lvl1pPr>
            <a:lvl2pPr marL="609600" marR="0" indent="0" algn="l" defTabSz="2438338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None/>
              <a:defRPr sz="4800" b="0" i="0" u="none" strike="noStrike" cap="none" spc="0">
                <a:solidFill>
                  <a:srgbClr val="000000"/>
                </a:solidFill>
                <a:latin typeface="Montserrat"/>
                <a:ea typeface="+mn-ea"/>
                <a:cs typeface="+mn-cs"/>
              </a:defRPr>
            </a:lvl2pPr>
            <a:lvl3pPr marL="1219200" marR="0" indent="0" algn="l" defTabSz="2438338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None/>
              <a:defRPr sz="4800" b="0" i="0" u="none" strike="noStrike" cap="none" spc="0">
                <a:solidFill>
                  <a:srgbClr val="000000"/>
                </a:solidFill>
                <a:latin typeface="Montserrat"/>
                <a:ea typeface="+mn-ea"/>
                <a:cs typeface="+mn-cs"/>
              </a:defRPr>
            </a:lvl3pPr>
            <a:lvl4pPr marL="1828800" marR="0" indent="0" algn="l" defTabSz="2438338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None/>
              <a:defRPr sz="4800" b="0" i="0" u="none" strike="noStrike" cap="none" spc="0">
                <a:solidFill>
                  <a:srgbClr val="000000"/>
                </a:solidFill>
                <a:latin typeface="Montserrat"/>
                <a:ea typeface="+mn-ea"/>
                <a:cs typeface="+mn-cs"/>
              </a:defRPr>
            </a:lvl4pPr>
            <a:lvl5pPr marL="2438400" marR="0" indent="0" algn="l" defTabSz="2438338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None/>
              <a:defRPr sz="4800" b="0" i="0" u="none" strike="noStrike" cap="none" spc="0">
                <a:solidFill>
                  <a:srgbClr val="000000"/>
                </a:solidFill>
                <a:latin typeface="Montserrat"/>
                <a:ea typeface="+mn-ea"/>
                <a:cs typeface="+mn-cs"/>
              </a:defRPr>
            </a:lvl5pPr>
            <a:lvl6pPr marL="3657600" marR="0" indent="-609600" algn="l" defTabSz="2438338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defRPr sz="48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4267200" marR="0" indent="-609600" algn="l" defTabSz="2438338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defRPr sz="48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4876800" marR="0" indent="-609600" algn="l" defTabSz="2438338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defRPr sz="48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5486400" marR="0" indent="-609600" algn="l" defTabSz="2438338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defRPr sz="48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2" name="Текст 5"/>
          <p:cNvSpPr txBox="1"/>
          <p:nvPr/>
        </p:nvSpPr>
        <p:spPr bwMode="auto">
          <a:xfrm>
            <a:off x="16584489" y="13376268"/>
            <a:ext cx="9065712" cy="1272006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2438338">
              <a:lnSpc>
                <a:spcPct val="15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None/>
              <a:defRPr sz="2400" b="0" i="0" u="none" strike="noStrike" cap="none" spc="0">
                <a:solidFill>
                  <a:srgbClr val="000000"/>
                </a:solidFill>
                <a:latin typeface="Montserrat"/>
                <a:ea typeface="+mn-ea"/>
                <a:cs typeface="+mn-cs"/>
              </a:defRPr>
            </a:lvl1pPr>
            <a:lvl2pPr marL="609600" marR="0" indent="0" algn="l" defTabSz="2438338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None/>
              <a:defRPr sz="4800" b="0" i="0" u="none" strike="noStrike" cap="none" spc="0">
                <a:solidFill>
                  <a:srgbClr val="000000"/>
                </a:solidFill>
                <a:latin typeface="Montserrat"/>
                <a:ea typeface="+mn-ea"/>
                <a:cs typeface="+mn-cs"/>
              </a:defRPr>
            </a:lvl2pPr>
            <a:lvl3pPr marL="1219200" marR="0" indent="0" algn="l" defTabSz="2438338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None/>
              <a:defRPr sz="4800" b="0" i="0" u="none" strike="noStrike" cap="none" spc="0">
                <a:solidFill>
                  <a:srgbClr val="000000"/>
                </a:solidFill>
                <a:latin typeface="Montserrat"/>
                <a:ea typeface="+mn-ea"/>
                <a:cs typeface="+mn-cs"/>
              </a:defRPr>
            </a:lvl3pPr>
            <a:lvl4pPr marL="1828800" marR="0" indent="0" algn="l" defTabSz="2438338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None/>
              <a:defRPr sz="4800" b="0" i="0" u="none" strike="noStrike" cap="none" spc="0">
                <a:solidFill>
                  <a:srgbClr val="000000"/>
                </a:solidFill>
                <a:latin typeface="Montserrat"/>
                <a:ea typeface="+mn-ea"/>
                <a:cs typeface="+mn-cs"/>
              </a:defRPr>
            </a:lvl4pPr>
            <a:lvl5pPr marL="2438400" marR="0" indent="0" algn="l" defTabSz="2438338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None/>
              <a:defRPr sz="4800" b="0" i="0" u="none" strike="noStrike" cap="none" spc="0">
                <a:solidFill>
                  <a:srgbClr val="000000"/>
                </a:solidFill>
                <a:latin typeface="Montserrat"/>
                <a:ea typeface="+mn-ea"/>
                <a:cs typeface="+mn-cs"/>
              </a:defRPr>
            </a:lvl5pPr>
            <a:lvl6pPr marL="3657600" marR="0" indent="-609600" algn="l" defTabSz="2438338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defRPr sz="48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4267200" marR="0" indent="-609600" algn="l" defTabSz="2438338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defRPr sz="48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4876800" marR="0" indent="-609600" algn="l" defTabSz="2438338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defRPr sz="48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5486400" marR="0" indent="-609600" algn="l" defTabSz="2438338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defRPr sz="48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>
              <a:latin typeface="+mn-lt"/>
            </a:endParaRPr>
          </a:p>
        </p:txBody>
      </p:sp>
      <p:sp>
        <p:nvSpPr>
          <p:cNvPr id="14" name="Текст 5"/>
          <p:cNvSpPr txBox="1"/>
          <p:nvPr/>
        </p:nvSpPr>
        <p:spPr bwMode="auto">
          <a:xfrm>
            <a:off x="16584488" y="12530698"/>
            <a:ext cx="6352745" cy="84557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2438338">
              <a:lnSpc>
                <a:spcPct val="15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None/>
              <a:defRPr sz="2400" b="0" i="0" u="none" strike="noStrike" cap="none" spc="0">
                <a:solidFill>
                  <a:srgbClr val="000000"/>
                </a:solidFill>
                <a:latin typeface="Montserrat"/>
                <a:ea typeface="+mn-ea"/>
                <a:cs typeface="+mn-cs"/>
              </a:defRPr>
            </a:lvl1pPr>
            <a:lvl2pPr marL="609600" marR="0" indent="0" algn="l" defTabSz="2438338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None/>
              <a:defRPr sz="4800" b="0" i="0" u="none" strike="noStrike" cap="none" spc="0">
                <a:solidFill>
                  <a:srgbClr val="000000"/>
                </a:solidFill>
                <a:latin typeface="Montserrat"/>
                <a:ea typeface="+mn-ea"/>
                <a:cs typeface="+mn-cs"/>
              </a:defRPr>
            </a:lvl2pPr>
            <a:lvl3pPr marL="1219200" marR="0" indent="0" algn="l" defTabSz="2438338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None/>
              <a:defRPr sz="4800" b="0" i="0" u="none" strike="noStrike" cap="none" spc="0">
                <a:solidFill>
                  <a:srgbClr val="000000"/>
                </a:solidFill>
                <a:latin typeface="Montserrat"/>
                <a:ea typeface="+mn-ea"/>
                <a:cs typeface="+mn-cs"/>
              </a:defRPr>
            </a:lvl3pPr>
            <a:lvl4pPr marL="1828800" marR="0" indent="0" algn="l" defTabSz="2438338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None/>
              <a:defRPr sz="4800" b="0" i="0" u="none" strike="noStrike" cap="none" spc="0">
                <a:solidFill>
                  <a:srgbClr val="000000"/>
                </a:solidFill>
                <a:latin typeface="Montserrat"/>
                <a:ea typeface="+mn-ea"/>
                <a:cs typeface="+mn-cs"/>
              </a:defRPr>
            </a:lvl4pPr>
            <a:lvl5pPr marL="2438400" marR="0" indent="0" algn="l" defTabSz="2438338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None/>
              <a:defRPr sz="4800" b="0" i="0" u="none" strike="noStrike" cap="none" spc="0">
                <a:solidFill>
                  <a:srgbClr val="000000"/>
                </a:solidFill>
                <a:latin typeface="Montserrat"/>
                <a:ea typeface="+mn-ea"/>
                <a:cs typeface="+mn-cs"/>
              </a:defRPr>
            </a:lvl5pPr>
            <a:lvl6pPr marL="3657600" marR="0" indent="-609600" algn="l" defTabSz="2438338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defRPr sz="48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4267200" marR="0" indent="-609600" algn="l" defTabSz="2438338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defRPr sz="48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4876800" marR="0" indent="-609600" algn="l" defTabSz="2438338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defRPr sz="48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5486400" marR="0" indent="-609600" algn="l" defTabSz="2438338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defRPr sz="48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sz="3600">
              <a:latin typeface="+mj-lt"/>
            </a:endParaRPr>
          </a:p>
        </p:txBody>
      </p:sp>
      <p:sp>
        <p:nvSpPr>
          <p:cNvPr id="15" name="Текст 5"/>
          <p:cNvSpPr txBox="1"/>
          <p:nvPr/>
        </p:nvSpPr>
        <p:spPr bwMode="auto">
          <a:xfrm>
            <a:off x="12119991" y="1548466"/>
            <a:ext cx="7345463" cy="1272006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2438338">
              <a:lnSpc>
                <a:spcPct val="15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None/>
              <a:defRPr sz="2400" b="0" i="0" u="none" strike="noStrike" cap="none" spc="0">
                <a:solidFill>
                  <a:srgbClr val="000000"/>
                </a:solidFill>
                <a:latin typeface="Montserrat"/>
                <a:ea typeface="+mn-ea"/>
                <a:cs typeface="+mn-cs"/>
              </a:defRPr>
            </a:lvl1pPr>
            <a:lvl2pPr marL="609600" marR="0" indent="0" algn="l" defTabSz="2438338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None/>
              <a:defRPr sz="4800" b="0" i="0" u="none" strike="noStrike" cap="none" spc="0">
                <a:solidFill>
                  <a:srgbClr val="000000"/>
                </a:solidFill>
                <a:latin typeface="Montserrat"/>
                <a:ea typeface="+mn-ea"/>
                <a:cs typeface="+mn-cs"/>
              </a:defRPr>
            </a:lvl2pPr>
            <a:lvl3pPr marL="1219200" marR="0" indent="0" algn="l" defTabSz="2438338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None/>
              <a:defRPr sz="4800" b="0" i="0" u="none" strike="noStrike" cap="none" spc="0">
                <a:solidFill>
                  <a:srgbClr val="000000"/>
                </a:solidFill>
                <a:latin typeface="Montserrat"/>
                <a:ea typeface="+mn-ea"/>
                <a:cs typeface="+mn-cs"/>
              </a:defRPr>
            </a:lvl3pPr>
            <a:lvl4pPr marL="1828800" marR="0" indent="0" algn="l" defTabSz="2438338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None/>
              <a:defRPr sz="4800" b="0" i="0" u="none" strike="noStrike" cap="none" spc="0">
                <a:solidFill>
                  <a:srgbClr val="000000"/>
                </a:solidFill>
                <a:latin typeface="Montserrat"/>
                <a:ea typeface="+mn-ea"/>
                <a:cs typeface="+mn-cs"/>
              </a:defRPr>
            </a:lvl4pPr>
            <a:lvl5pPr marL="2438400" marR="0" indent="0" algn="l" defTabSz="2438338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None/>
              <a:defRPr sz="4800" b="0" i="0" u="none" strike="noStrike" cap="none" spc="0">
                <a:solidFill>
                  <a:srgbClr val="000000"/>
                </a:solidFill>
                <a:latin typeface="Montserrat"/>
                <a:ea typeface="+mn-ea"/>
                <a:cs typeface="+mn-cs"/>
              </a:defRPr>
            </a:lvl5pPr>
            <a:lvl6pPr marL="3657600" marR="0" indent="-609600" algn="l" defTabSz="2438338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defRPr sz="48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4267200" marR="0" indent="-609600" algn="l" defTabSz="2438338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defRPr sz="48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4876800" marR="0" indent="-609600" algn="l" defTabSz="2438338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defRPr sz="48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5486400" marR="0" indent="-609600" algn="l" defTabSz="2438338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defRPr sz="48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">
              <a:latin typeface="+mn-lt"/>
            </a:endParaRPr>
          </a:p>
        </p:txBody>
      </p:sp>
      <p:sp>
        <p:nvSpPr>
          <p:cNvPr id="17" name="Текст 5"/>
          <p:cNvSpPr txBox="1"/>
          <p:nvPr/>
        </p:nvSpPr>
        <p:spPr bwMode="auto">
          <a:xfrm>
            <a:off x="12119992" y="702896"/>
            <a:ext cx="3574048" cy="84557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2438338">
              <a:lnSpc>
                <a:spcPct val="15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None/>
              <a:defRPr sz="2400" b="0" i="0" u="none" strike="noStrike" cap="none" spc="0">
                <a:solidFill>
                  <a:srgbClr val="000000"/>
                </a:solidFill>
                <a:latin typeface="Montserrat"/>
                <a:ea typeface="+mn-ea"/>
                <a:cs typeface="+mn-cs"/>
              </a:defRPr>
            </a:lvl1pPr>
            <a:lvl2pPr marL="609600" marR="0" indent="0" algn="l" defTabSz="2438338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None/>
              <a:defRPr sz="4800" b="0" i="0" u="none" strike="noStrike" cap="none" spc="0">
                <a:solidFill>
                  <a:srgbClr val="000000"/>
                </a:solidFill>
                <a:latin typeface="Montserrat"/>
                <a:ea typeface="+mn-ea"/>
                <a:cs typeface="+mn-cs"/>
              </a:defRPr>
            </a:lvl2pPr>
            <a:lvl3pPr marL="1219200" marR="0" indent="0" algn="l" defTabSz="2438338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None/>
              <a:defRPr sz="4800" b="0" i="0" u="none" strike="noStrike" cap="none" spc="0">
                <a:solidFill>
                  <a:srgbClr val="000000"/>
                </a:solidFill>
                <a:latin typeface="Montserrat"/>
                <a:ea typeface="+mn-ea"/>
                <a:cs typeface="+mn-cs"/>
              </a:defRPr>
            </a:lvl3pPr>
            <a:lvl4pPr marL="1828800" marR="0" indent="0" algn="l" defTabSz="2438338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None/>
              <a:defRPr sz="4800" b="0" i="0" u="none" strike="noStrike" cap="none" spc="0">
                <a:solidFill>
                  <a:srgbClr val="000000"/>
                </a:solidFill>
                <a:latin typeface="Montserrat"/>
                <a:ea typeface="+mn-ea"/>
                <a:cs typeface="+mn-cs"/>
              </a:defRPr>
            </a:lvl4pPr>
            <a:lvl5pPr marL="2438400" marR="0" indent="0" algn="l" defTabSz="2438338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None/>
              <a:defRPr sz="4800" b="0" i="0" u="none" strike="noStrike" cap="none" spc="0">
                <a:solidFill>
                  <a:srgbClr val="000000"/>
                </a:solidFill>
                <a:latin typeface="Montserrat"/>
                <a:ea typeface="+mn-ea"/>
                <a:cs typeface="+mn-cs"/>
              </a:defRPr>
            </a:lvl5pPr>
            <a:lvl6pPr marL="3657600" marR="0" indent="-609600" algn="l" defTabSz="2438338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defRPr sz="48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4267200" marR="0" indent="-609600" algn="l" defTabSz="2438338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defRPr sz="48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4876800" marR="0" indent="-609600" algn="l" defTabSz="2438338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defRPr sz="48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5486400" marR="0" indent="-609600" algn="l" defTabSz="2438338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defRPr sz="48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sz="3600">
              <a:latin typeface="+mj-lt"/>
            </a:endParaRPr>
          </a:p>
        </p:txBody>
      </p:sp>
      <p:grpSp>
        <p:nvGrpSpPr>
          <p:cNvPr id="3" name="Группа 2"/>
          <p:cNvGrpSpPr/>
          <p:nvPr/>
        </p:nvGrpSpPr>
        <p:grpSpPr bwMode="auto">
          <a:xfrm>
            <a:off x="1822848" y="2249488"/>
            <a:ext cx="18775980" cy="8928992"/>
            <a:chOff x="341515" y="735546"/>
            <a:chExt cx="7686869" cy="3655521"/>
          </a:xfrm>
        </p:grpSpPr>
        <p:sp>
          <p:nvSpPr>
            <p:cNvPr id="35" name="Прямоугольник 34"/>
            <p:cNvSpPr/>
            <p:nvPr/>
          </p:nvSpPr>
          <p:spPr bwMode="auto">
            <a:xfrm>
              <a:off x="5738694" y="752433"/>
              <a:ext cx="2289690" cy="156603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 sz="1000"/>
            </a:p>
          </p:txBody>
        </p:sp>
        <p:sp>
          <p:nvSpPr>
            <p:cNvPr id="40" name="Прямоугольник 39"/>
            <p:cNvSpPr/>
            <p:nvPr/>
          </p:nvSpPr>
          <p:spPr bwMode="auto">
            <a:xfrm>
              <a:off x="3251627" y="741421"/>
              <a:ext cx="2186553" cy="15603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 sz="1000"/>
            </a:p>
          </p:txBody>
        </p:sp>
        <p:sp>
          <p:nvSpPr>
            <p:cNvPr id="45" name="Прямоугольник 44"/>
            <p:cNvSpPr/>
            <p:nvPr/>
          </p:nvSpPr>
          <p:spPr bwMode="auto">
            <a:xfrm>
              <a:off x="548703" y="735546"/>
              <a:ext cx="2411343" cy="156617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 sz="1000"/>
            </a:p>
          </p:txBody>
        </p:sp>
        <p:sp>
          <p:nvSpPr>
            <p:cNvPr id="47" name="Прямоугольник: скругленные углы 46"/>
            <p:cNvSpPr/>
            <p:nvPr/>
          </p:nvSpPr>
          <p:spPr bwMode="auto">
            <a:xfrm>
              <a:off x="548703" y="735546"/>
              <a:ext cx="2411343" cy="3655521"/>
            </a:xfrm>
            <a:prstGeom prst="roundRect">
              <a:avLst>
                <a:gd name="adj" fmla="val 0"/>
              </a:avLst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 sz="1000"/>
            </a:p>
          </p:txBody>
        </p:sp>
        <p:sp>
          <p:nvSpPr>
            <p:cNvPr id="48" name="Текст 5"/>
            <p:cNvSpPr txBox="1"/>
            <p:nvPr/>
          </p:nvSpPr>
          <p:spPr bwMode="auto">
            <a:xfrm>
              <a:off x="651925" y="2481185"/>
              <a:ext cx="1948317" cy="340587"/>
            </a:xfrm>
            <a:prstGeom prst="rect">
              <a:avLst/>
            </a:prstGeom>
            <a:grpFill/>
          </p:spPr>
          <p:txBody>
            <a:bodyPr>
              <a:noAutofit/>
            </a:bodyPr>
            <a:lstStyle>
              <a:lvl1pPr marL="0" marR="0" indent="0" algn="l" defTabSz="2438338">
                <a:lnSpc>
                  <a:spcPct val="150000"/>
                </a:lnSpc>
                <a:spcBef>
                  <a:spcPts val="4500"/>
                </a:spcBef>
                <a:spcAft>
                  <a:spcPts val="0"/>
                </a:spcAft>
                <a:buClrTx/>
                <a:buSzPct val="123000"/>
                <a:buFontTx/>
                <a:buNone/>
                <a:defRPr sz="2400" b="0" i="0" u="none" strike="noStrike" cap="none" spc="0">
                  <a:solidFill>
                    <a:srgbClr val="000000"/>
                  </a:solidFill>
                  <a:latin typeface="Montserrat"/>
                  <a:ea typeface="+mn-ea"/>
                  <a:cs typeface="+mn-cs"/>
                </a:defRPr>
              </a:lvl1pPr>
              <a:lvl2pPr marL="609600" marR="0" indent="0" algn="l" defTabSz="2438338">
                <a:lnSpc>
                  <a:spcPct val="90000"/>
                </a:lnSpc>
                <a:spcBef>
                  <a:spcPts val="4500"/>
                </a:spcBef>
                <a:spcAft>
                  <a:spcPts val="0"/>
                </a:spcAft>
                <a:buClrTx/>
                <a:buSzPct val="123000"/>
                <a:buFontTx/>
                <a:buNone/>
                <a:defRPr sz="4800" b="0" i="0" u="none" strike="noStrike" cap="none" spc="0">
                  <a:solidFill>
                    <a:srgbClr val="000000"/>
                  </a:solidFill>
                  <a:latin typeface="Montserrat"/>
                  <a:ea typeface="+mn-ea"/>
                  <a:cs typeface="+mn-cs"/>
                </a:defRPr>
              </a:lvl2pPr>
              <a:lvl3pPr marL="1219200" marR="0" indent="0" algn="l" defTabSz="2438338">
                <a:lnSpc>
                  <a:spcPct val="90000"/>
                </a:lnSpc>
                <a:spcBef>
                  <a:spcPts val="4500"/>
                </a:spcBef>
                <a:spcAft>
                  <a:spcPts val="0"/>
                </a:spcAft>
                <a:buClrTx/>
                <a:buSzPct val="123000"/>
                <a:buFontTx/>
                <a:buNone/>
                <a:defRPr sz="4800" b="0" i="0" u="none" strike="noStrike" cap="none" spc="0">
                  <a:solidFill>
                    <a:srgbClr val="000000"/>
                  </a:solidFill>
                  <a:latin typeface="Montserrat"/>
                  <a:ea typeface="+mn-ea"/>
                  <a:cs typeface="+mn-cs"/>
                </a:defRPr>
              </a:lvl3pPr>
              <a:lvl4pPr marL="1828800" marR="0" indent="0" algn="l" defTabSz="2438338">
                <a:lnSpc>
                  <a:spcPct val="90000"/>
                </a:lnSpc>
                <a:spcBef>
                  <a:spcPts val="4500"/>
                </a:spcBef>
                <a:spcAft>
                  <a:spcPts val="0"/>
                </a:spcAft>
                <a:buClrTx/>
                <a:buSzPct val="123000"/>
                <a:buFontTx/>
                <a:buNone/>
                <a:defRPr sz="4800" b="0" i="0" u="none" strike="noStrike" cap="none" spc="0">
                  <a:solidFill>
                    <a:srgbClr val="000000"/>
                  </a:solidFill>
                  <a:latin typeface="Montserrat"/>
                  <a:ea typeface="+mn-ea"/>
                  <a:cs typeface="+mn-cs"/>
                </a:defRPr>
              </a:lvl4pPr>
              <a:lvl5pPr marL="2438400" marR="0" indent="0" algn="l" defTabSz="2438338">
                <a:lnSpc>
                  <a:spcPct val="90000"/>
                </a:lnSpc>
                <a:spcBef>
                  <a:spcPts val="4500"/>
                </a:spcBef>
                <a:spcAft>
                  <a:spcPts val="0"/>
                </a:spcAft>
                <a:buClrTx/>
                <a:buSzPct val="123000"/>
                <a:buFontTx/>
                <a:buNone/>
                <a:defRPr sz="4800" b="0" i="0" u="none" strike="noStrike" cap="none" spc="0">
                  <a:solidFill>
                    <a:srgbClr val="000000"/>
                  </a:solidFill>
                  <a:latin typeface="Montserrat"/>
                  <a:ea typeface="+mn-ea"/>
                  <a:cs typeface="+mn-cs"/>
                </a:defRPr>
              </a:lvl5pPr>
              <a:lvl6pPr marL="3657600" marR="0" indent="-609600" algn="l" defTabSz="2438338">
                <a:lnSpc>
                  <a:spcPct val="90000"/>
                </a:lnSpc>
                <a:spcBef>
                  <a:spcPts val="4500"/>
                </a:spcBef>
                <a:spcAft>
                  <a:spcPts val="0"/>
                </a:spcAft>
                <a:buClrTx/>
                <a:buSzPct val="123000"/>
                <a:buFontTx/>
                <a:buChar char="•"/>
                <a:defRPr sz="4800" b="0" i="0" u="none" strike="noStrike" cap="none" spc="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6pPr>
              <a:lvl7pPr marL="4267200" marR="0" indent="-609600" algn="l" defTabSz="2438338">
                <a:lnSpc>
                  <a:spcPct val="90000"/>
                </a:lnSpc>
                <a:spcBef>
                  <a:spcPts val="4500"/>
                </a:spcBef>
                <a:spcAft>
                  <a:spcPts val="0"/>
                </a:spcAft>
                <a:buClrTx/>
                <a:buSzPct val="123000"/>
                <a:buFontTx/>
                <a:buChar char="•"/>
                <a:defRPr sz="4800" b="0" i="0" u="none" strike="noStrike" cap="none" spc="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7pPr>
              <a:lvl8pPr marL="4876800" marR="0" indent="-609600" algn="l" defTabSz="2438338">
                <a:lnSpc>
                  <a:spcPct val="90000"/>
                </a:lnSpc>
                <a:spcBef>
                  <a:spcPts val="4500"/>
                </a:spcBef>
                <a:spcAft>
                  <a:spcPts val="0"/>
                </a:spcAft>
                <a:buClrTx/>
                <a:buSzPct val="123000"/>
                <a:buFontTx/>
                <a:buChar char="•"/>
                <a:defRPr sz="4800" b="0" i="0" u="none" strike="noStrike" cap="none" spc="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8pPr>
              <a:lvl9pPr marL="5486400" marR="0" indent="-609600" algn="l" defTabSz="2438338">
                <a:lnSpc>
                  <a:spcPct val="90000"/>
                </a:lnSpc>
                <a:spcBef>
                  <a:spcPts val="4500"/>
                </a:spcBef>
                <a:spcAft>
                  <a:spcPts val="0"/>
                </a:spcAft>
                <a:buClrTx/>
                <a:buSzPct val="123000"/>
                <a:buFontTx/>
                <a:buChar char="•"/>
                <a:defRPr sz="4800" b="0" i="0" u="none" strike="noStrike" cap="none" spc="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sz="3200">
                  <a:solidFill>
                    <a:srgbClr val="003AEF"/>
                  </a:solidFill>
                  <a:latin typeface="+mj-lt"/>
                </a:rPr>
                <a:t>PIX Studio</a:t>
              </a:r>
              <a:r>
                <a:rPr lang="ru-RU" sz="3200">
                  <a:solidFill>
                    <a:srgbClr val="003AEF"/>
                  </a:solidFill>
                  <a:latin typeface="+mj-lt"/>
                </a:rPr>
                <a:t> + </a:t>
              </a:r>
              <a:r>
                <a:rPr lang="en-US" sz="3200">
                  <a:solidFill>
                    <a:srgbClr val="003AEF"/>
                  </a:solidFill>
                  <a:latin typeface="+mj-lt"/>
                </a:rPr>
                <a:t>PIX Robot</a:t>
              </a:r>
              <a:endParaRPr lang="ru-RU" sz="3200">
                <a:solidFill>
                  <a:srgbClr val="003AEF"/>
                </a:solidFill>
                <a:latin typeface="+mj-lt"/>
              </a:endParaRPr>
            </a:p>
          </p:txBody>
        </p:sp>
        <p:sp>
          <p:nvSpPr>
            <p:cNvPr id="49" name="Текст 5"/>
            <p:cNvSpPr txBox="1"/>
            <p:nvPr/>
          </p:nvSpPr>
          <p:spPr bwMode="auto">
            <a:xfrm>
              <a:off x="651925" y="2841780"/>
              <a:ext cx="2114008" cy="1436560"/>
            </a:xfrm>
            <a:prstGeom prst="rect">
              <a:avLst/>
            </a:prstGeom>
            <a:grpFill/>
          </p:spPr>
          <p:txBody>
            <a:bodyPr>
              <a:noAutofit/>
            </a:bodyPr>
            <a:lstStyle>
              <a:lvl1pPr marL="0" marR="0" indent="0" algn="l" defTabSz="2438338">
                <a:lnSpc>
                  <a:spcPct val="150000"/>
                </a:lnSpc>
                <a:spcBef>
                  <a:spcPts val="4500"/>
                </a:spcBef>
                <a:spcAft>
                  <a:spcPts val="0"/>
                </a:spcAft>
                <a:buClrTx/>
                <a:buSzPct val="123000"/>
                <a:buFontTx/>
                <a:buNone/>
                <a:defRPr sz="2400" b="0" i="0" u="none" strike="noStrike" cap="none" spc="0">
                  <a:solidFill>
                    <a:srgbClr val="000000"/>
                  </a:solidFill>
                  <a:latin typeface="Montserrat"/>
                  <a:ea typeface="+mn-ea"/>
                  <a:cs typeface="+mn-cs"/>
                </a:defRPr>
              </a:lvl1pPr>
              <a:lvl2pPr marL="609600" marR="0" indent="0" algn="l" defTabSz="2438338">
                <a:lnSpc>
                  <a:spcPct val="90000"/>
                </a:lnSpc>
                <a:spcBef>
                  <a:spcPts val="4500"/>
                </a:spcBef>
                <a:spcAft>
                  <a:spcPts val="0"/>
                </a:spcAft>
                <a:buClrTx/>
                <a:buSzPct val="123000"/>
                <a:buFontTx/>
                <a:buNone/>
                <a:defRPr sz="4800" b="0" i="0" u="none" strike="noStrike" cap="none" spc="0">
                  <a:solidFill>
                    <a:srgbClr val="000000"/>
                  </a:solidFill>
                  <a:latin typeface="Montserrat"/>
                  <a:ea typeface="+mn-ea"/>
                  <a:cs typeface="+mn-cs"/>
                </a:defRPr>
              </a:lvl2pPr>
              <a:lvl3pPr marL="1219200" marR="0" indent="0" algn="l" defTabSz="2438338">
                <a:lnSpc>
                  <a:spcPct val="90000"/>
                </a:lnSpc>
                <a:spcBef>
                  <a:spcPts val="4500"/>
                </a:spcBef>
                <a:spcAft>
                  <a:spcPts val="0"/>
                </a:spcAft>
                <a:buClrTx/>
                <a:buSzPct val="123000"/>
                <a:buFontTx/>
                <a:buNone/>
                <a:defRPr sz="4800" b="0" i="0" u="none" strike="noStrike" cap="none" spc="0">
                  <a:solidFill>
                    <a:srgbClr val="000000"/>
                  </a:solidFill>
                  <a:latin typeface="Montserrat"/>
                  <a:ea typeface="+mn-ea"/>
                  <a:cs typeface="+mn-cs"/>
                </a:defRPr>
              </a:lvl3pPr>
              <a:lvl4pPr marL="1828800" marR="0" indent="0" algn="l" defTabSz="2438338">
                <a:lnSpc>
                  <a:spcPct val="90000"/>
                </a:lnSpc>
                <a:spcBef>
                  <a:spcPts val="4500"/>
                </a:spcBef>
                <a:spcAft>
                  <a:spcPts val="0"/>
                </a:spcAft>
                <a:buClrTx/>
                <a:buSzPct val="123000"/>
                <a:buFontTx/>
                <a:buNone/>
                <a:defRPr sz="4800" b="0" i="0" u="none" strike="noStrike" cap="none" spc="0">
                  <a:solidFill>
                    <a:srgbClr val="000000"/>
                  </a:solidFill>
                  <a:latin typeface="Montserrat"/>
                  <a:ea typeface="+mn-ea"/>
                  <a:cs typeface="+mn-cs"/>
                </a:defRPr>
              </a:lvl4pPr>
              <a:lvl5pPr marL="2438400" marR="0" indent="0" algn="l" defTabSz="2438338">
                <a:lnSpc>
                  <a:spcPct val="90000"/>
                </a:lnSpc>
                <a:spcBef>
                  <a:spcPts val="4500"/>
                </a:spcBef>
                <a:spcAft>
                  <a:spcPts val="0"/>
                </a:spcAft>
                <a:buClrTx/>
                <a:buSzPct val="123000"/>
                <a:buFontTx/>
                <a:buNone/>
                <a:defRPr sz="4800" b="0" i="0" u="none" strike="noStrike" cap="none" spc="0">
                  <a:solidFill>
                    <a:srgbClr val="000000"/>
                  </a:solidFill>
                  <a:latin typeface="Montserrat"/>
                  <a:ea typeface="+mn-ea"/>
                  <a:cs typeface="+mn-cs"/>
                </a:defRPr>
              </a:lvl5pPr>
              <a:lvl6pPr marL="3657600" marR="0" indent="-609600" algn="l" defTabSz="2438338">
                <a:lnSpc>
                  <a:spcPct val="90000"/>
                </a:lnSpc>
                <a:spcBef>
                  <a:spcPts val="4500"/>
                </a:spcBef>
                <a:spcAft>
                  <a:spcPts val="0"/>
                </a:spcAft>
                <a:buClrTx/>
                <a:buSzPct val="123000"/>
                <a:buFontTx/>
                <a:buChar char="•"/>
                <a:defRPr sz="4800" b="0" i="0" u="none" strike="noStrike" cap="none" spc="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6pPr>
              <a:lvl7pPr marL="4267200" marR="0" indent="-609600" algn="l" defTabSz="2438338">
                <a:lnSpc>
                  <a:spcPct val="90000"/>
                </a:lnSpc>
                <a:spcBef>
                  <a:spcPts val="4500"/>
                </a:spcBef>
                <a:spcAft>
                  <a:spcPts val="0"/>
                </a:spcAft>
                <a:buClrTx/>
                <a:buSzPct val="123000"/>
                <a:buFontTx/>
                <a:buChar char="•"/>
                <a:defRPr sz="4800" b="0" i="0" u="none" strike="noStrike" cap="none" spc="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7pPr>
              <a:lvl8pPr marL="4876800" marR="0" indent="-609600" algn="l" defTabSz="2438338">
                <a:lnSpc>
                  <a:spcPct val="90000"/>
                </a:lnSpc>
                <a:spcBef>
                  <a:spcPts val="4500"/>
                </a:spcBef>
                <a:spcAft>
                  <a:spcPts val="0"/>
                </a:spcAft>
                <a:buClrTx/>
                <a:buSzPct val="123000"/>
                <a:buFontTx/>
                <a:buChar char="•"/>
                <a:defRPr sz="4800" b="0" i="0" u="none" strike="noStrike" cap="none" spc="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8pPr>
              <a:lvl9pPr marL="5486400" marR="0" indent="-609600" algn="l" defTabSz="2438338">
                <a:lnSpc>
                  <a:spcPct val="90000"/>
                </a:lnSpc>
                <a:spcBef>
                  <a:spcPts val="4500"/>
                </a:spcBef>
                <a:spcAft>
                  <a:spcPts val="0"/>
                </a:spcAft>
                <a:buClrTx/>
                <a:buSzPct val="123000"/>
                <a:buFontTx/>
                <a:buChar char="•"/>
                <a:defRPr sz="4800" b="0" i="0" u="none" strike="noStrike" cap="none" spc="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0000"/>
                </a:lnSpc>
                <a:spcBef>
                  <a:spcPts val="225"/>
                </a:spcBef>
                <a:defRPr/>
              </a:pPr>
              <a:r>
                <a:rPr lang="ru-RU">
                  <a:latin typeface="+mj-lt"/>
                </a:rPr>
                <a:t>Среда разработки и исполнения программных роботов (цифровых сотрудников)</a:t>
              </a:r>
              <a:br>
                <a:rPr lang="ru-RU">
                  <a:latin typeface="+mj-lt"/>
                </a:rPr>
              </a:br>
              <a:endParaRPr lang="ru-RU" sz="1400">
                <a:latin typeface="+mj-lt"/>
              </a:endParaRPr>
            </a:p>
            <a:p>
              <a:pPr marL="128587" indent="-128587">
                <a:lnSpc>
                  <a:spcPct val="100000"/>
                </a:lnSpc>
                <a:spcBef>
                  <a:spcPts val="225"/>
                </a:spcBef>
                <a:buClr>
                  <a:srgbClr val="0038FF"/>
                </a:buClr>
                <a:buFont typeface="Arial"/>
                <a:buChar char="•"/>
                <a:defRPr/>
              </a:pPr>
              <a:r>
                <a:rPr lang="ru-RU" sz="1800">
                  <a:latin typeface="+mn-lt"/>
                </a:rPr>
                <a:t>Создание логики процесса для робота, возможные отклонения и исключения</a:t>
              </a:r>
              <a:endParaRPr/>
            </a:p>
            <a:p>
              <a:pPr marL="128587" indent="-128587">
                <a:lnSpc>
                  <a:spcPct val="100000"/>
                </a:lnSpc>
                <a:spcBef>
                  <a:spcPts val="225"/>
                </a:spcBef>
                <a:buClr>
                  <a:srgbClr val="0038FF"/>
                </a:buClr>
                <a:buFont typeface="Arial"/>
                <a:buChar char="•"/>
                <a:defRPr/>
              </a:pPr>
              <a:r>
                <a:rPr lang="ru-RU" sz="1800">
                  <a:latin typeface="+mn-lt"/>
                </a:rPr>
                <a:t>Два интерфейса отображения алгоритма робота: в виде блок-схемы и в виде списка команд</a:t>
              </a:r>
              <a:endParaRPr/>
            </a:p>
            <a:p>
              <a:pPr marL="128587" indent="-128587">
                <a:lnSpc>
                  <a:spcPct val="100000"/>
                </a:lnSpc>
                <a:spcBef>
                  <a:spcPts val="225"/>
                </a:spcBef>
                <a:buClr>
                  <a:srgbClr val="0038FF"/>
                </a:buClr>
                <a:buFont typeface="Arial"/>
                <a:buChar char="•"/>
                <a:defRPr/>
              </a:pPr>
              <a:r>
                <a:rPr lang="ru-RU" sz="1800">
                  <a:latin typeface="+mn-lt"/>
                </a:rPr>
                <a:t>Интерактивная среда обучения моделей ИИ AutoML Smart Activities</a:t>
              </a:r>
              <a:endParaRPr sz="1800">
                <a:latin typeface="+mn-lt"/>
              </a:endParaRPr>
            </a:p>
          </p:txBody>
        </p:sp>
        <p:sp>
          <p:nvSpPr>
            <p:cNvPr id="50" name="Прямоугольник: скругленные углы 49"/>
            <p:cNvSpPr/>
            <p:nvPr/>
          </p:nvSpPr>
          <p:spPr bwMode="auto">
            <a:xfrm>
              <a:off x="3251627" y="735546"/>
              <a:ext cx="2186553" cy="3655521"/>
            </a:xfrm>
            <a:prstGeom prst="roundRect">
              <a:avLst>
                <a:gd name="adj" fmla="val 0"/>
              </a:avLst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 sz="1000"/>
            </a:p>
          </p:txBody>
        </p:sp>
        <p:sp>
          <p:nvSpPr>
            <p:cNvPr id="51" name="Текст 5"/>
            <p:cNvSpPr txBox="1"/>
            <p:nvPr/>
          </p:nvSpPr>
          <p:spPr bwMode="auto">
            <a:xfrm>
              <a:off x="3354850" y="2481185"/>
              <a:ext cx="1948317" cy="340587"/>
            </a:xfrm>
            <a:prstGeom prst="rect">
              <a:avLst/>
            </a:prstGeom>
            <a:grpFill/>
          </p:spPr>
          <p:txBody>
            <a:bodyPr>
              <a:noAutofit/>
            </a:bodyPr>
            <a:lstStyle>
              <a:lvl1pPr marL="0" marR="0" indent="0" algn="l" defTabSz="2438338">
                <a:lnSpc>
                  <a:spcPct val="150000"/>
                </a:lnSpc>
                <a:spcBef>
                  <a:spcPts val="4500"/>
                </a:spcBef>
                <a:spcAft>
                  <a:spcPts val="0"/>
                </a:spcAft>
                <a:buClrTx/>
                <a:buSzPct val="123000"/>
                <a:buFontTx/>
                <a:buNone/>
                <a:defRPr sz="2400" b="0" i="0" u="none" strike="noStrike" cap="none" spc="0">
                  <a:solidFill>
                    <a:srgbClr val="000000"/>
                  </a:solidFill>
                  <a:latin typeface="Montserrat"/>
                  <a:ea typeface="+mn-ea"/>
                  <a:cs typeface="+mn-cs"/>
                </a:defRPr>
              </a:lvl1pPr>
              <a:lvl2pPr marL="609600" marR="0" indent="0" algn="l" defTabSz="2438338">
                <a:lnSpc>
                  <a:spcPct val="90000"/>
                </a:lnSpc>
                <a:spcBef>
                  <a:spcPts val="4500"/>
                </a:spcBef>
                <a:spcAft>
                  <a:spcPts val="0"/>
                </a:spcAft>
                <a:buClrTx/>
                <a:buSzPct val="123000"/>
                <a:buFontTx/>
                <a:buNone/>
                <a:defRPr sz="4800" b="0" i="0" u="none" strike="noStrike" cap="none" spc="0">
                  <a:solidFill>
                    <a:srgbClr val="000000"/>
                  </a:solidFill>
                  <a:latin typeface="Montserrat"/>
                  <a:ea typeface="+mn-ea"/>
                  <a:cs typeface="+mn-cs"/>
                </a:defRPr>
              </a:lvl2pPr>
              <a:lvl3pPr marL="1219200" marR="0" indent="0" algn="l" defTabSz="2438338">
                <a:lnSpc>
                  <a:spcPct val="90000"/>
                </a:lnSpc>
                <a:spcBef>
                  <a:spcPts val="4500"/>
                </a:spcBef>
                <a:spcAft>
                  <a:spcPts val="0"/>
                </a:spcAft>
                <a:buClrTx/>
                <a:buSzPct val="123000"/>
                <a:buFontTx/>
                <a:buNone/>
                <a:defRPr sz="4800" b="0" i="0" u="none" strike="noStrike" cap="none" spc="0">
                  <a:solidFill>
                    <a:srgbClr val="000000"/>
                  </a:solidFill>
                  <a:latin typeface="Montserrat"/>
                  <a:ea typeface="+mn-ea"/>
                  <a:cs typeface="+mn-cs"/>
                </a:defRPr>
              </a:lvl3pPr>
              <a:lvl4pPr marL="1828800" marR="0" indent="0" algn="l" defTabSz="2438338">
                <a:lnSpc>
                  <a:spcPct val="90000"/>
                </a:lnSpc>
                <a:spcBef>
                  <a:spcPts val="4500"/>
                </a:spcBef>
                <a:spcAft>
                  <a:spcPts val="0"/>
                </a:spcAft>
                <a:buClrTx/>
                <a:buSzPct val="123000"/>
                <a:buFontTx/>
                <a:buNone/>
                <a:defRPr sz="4800" b="0" i="0" u="none" strike="noStrike" cap="none" spc="0">
                  <a:solidFill>
                    <a:srgbClr val="000000"/>
                  </a:solidFill>
                  <a:latin typeface="Montserrat"/>
                  <a:ea typeface="+mn-ea"/>
                  <a:cs typeface="+mn-cs"/>
                </a:defRPr>
              </a:lvl4pPr>
              <a:lvl5pPr marL="2438400" marR="0" indent="0" algn="l" defTabSz="2438338">
                <a:lnSpc>
                  <a:spcPct val="90000"/>
                </a:lnSpc>
                <a:spcBef>
                  <a:spcPts val="4500"/>
                </a:spcBef>
                <a:spcAft>
                  <a:spcPts val="0"/>
                </a:spcAft>
                <a:buClrTx/>
                <a:buSzPct val="123000"/>
                <a:buFontTx/>
                <a:buNone/>
                <a:defRPr sz="4800" b="0" i="0" u="none" strike="noStrike" cap="none" spc="0">
                  <a:solidFill>
                    <a:srgbClr val="000000"/>
                  </a:solidFill>
                  <a:latin typeface="Montserrat"/>
                  <a:ea typeface="+mn-ea"/>
                  <a:cs typeface="+mn-cs"/>
                </a:defRPr>
              </a:lvl5pPr>
              <a:lvl6pPr marL="3657600" marR="0" indent="-609600" algn="l" defTabSz="2438338">
                <a:lnSpc>
                  <a:spcPct val="90000"/>
                </a:lnSpc>
                <a:spcBef>
                  <a:spcPts val="4500"/>
                </a:spcBef>
                <a:spcAft>
                  <a:spcPts val="0"/>
                </a:spcAft>
                <a:buClrTx/>
                <a:buSzPct val="123000"/>
                <a:buFontTx/>
                <a:buChar char="•"/>
                <a:defRPr sz="4800" b="0" i="0" u="none" strike="noStrike" cap="none" spc="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6pPr>
              <a:lvl7pPr marL="4267200" marR="0" indent="-609600" algn="l" defTabSz="2438338">
                <a:lnSpc>
                  <a:spcPct val="90000"/>
                </a:lnSpc>
                <a:spcBef>
                  <a:spcPts val="4500"/>
                </a:spcBef>
                <a:spcAft>
                  <a:spcPts val="0"/>
                </a:spcAft>
                <a:buClrTx/>
                <a:buSzPct val="123000"/>
                <a:buFontTx/>
                <a:buChar char="•"/>
                <a:defRPr sz="4800" b="0" i="0" u="none" strike="noStrike" cap="none" spc="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7pPr>
              <a:lvl8pPr marL="4876800" marR="0" indent="-609600" algn="l" defTabSz="2438338">
                <a:lnSpc>
                  <a:spcPct val="90000"/>
                </a:lnSpc>
                <a:spcBef>
                  <a:spcPts val="4500"/>
                </a:spcBef>
                <a:spcAft>
                  <a:spcPts val="0"/>
                </a:spcAft>
                <a:buClrTx/>
                <a:buSzPct val="123000"/>
                <a:buFontTx/>
                <a:buChar char="•"/>
                <a:defRPr sz="4800" b="0" i="0" u="none" strike="noStrike" cap="none" spc="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8pPr>
              <a:lvl9pPr marL="5486400" marR="0" indent="-609600" algn="l" defTabSz="2438338">
                <a:lnSpc>
                  <a:spcPct val="90000"/>
                </a:lnSpc>
                <a:spcBef>
                  <a:spcPts val="4500"/>
                </a:spcBef>
                <a:spcAft>
                  <a:spcPts val="0"/>
                </a:spcAft>
                <a:buClrTx/>
                <a:buSzPct val="123000"/>
                <a:buFontTx/>
                <a:buChar char="•"/>
                <a:defRPr sz="4800" b="0" i="0" u="none" strike="noStrike" cap="none" spc="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sz="3200">
                  <a:solidFill>
                    <a:srgbClr val="003AEF"/>
                  </a:solidFill>
                  <a:latin typeface="+mj-lt"/>
                </a:rPr>
                <a:t>PIX Master</a:t>
              </a:r>
              <a:endParaRPr/>
            </a:p>
          </p:txBody>
        </p:sp>
        <p:sp>
          <p:nvSpPr>
            <p:cNvPr id="52" name="Текст 5"/>
            <p:cNvSpPr txBox="1"/>
            <p:nvPr/>
          </p:nvSpPr>
          <p:spPr bwMode="auto">
            <a:xfrm>
              <a:off x="3354850" y="2837055"/>
              <a:ext cx="2011076" cy="1353810"/>
            </a:xfrm>
            <a:prstGeom prst="rect">
              <a:avLst/>
            </a:prstGeom>
            <a:grpFill/>
          </p:spPr>
          <p:txBody>
            <a:bodyPr>
              <a:noAutofit/>
            </a:bodyPr>
            <a:lstStyle>
              <a:lvl1pPr marL="0" marR="0" indent="0" algn="l" defTabSz="2438338">
                <a:lnSpc>
                  <a:spcPct val="150000"/>
                </a:lnSpc>
                <a:spcBef>
                  <a:spcPts val="4500"/>
                </a:spcBef>
                <a:spcAft>
                  <a:spcPts val="0"/>
                </a:spcAft>
                <a:buClrTx/>
                <a:buSzPct val="123000"/>
                <a:buFontTx/>
                <a:buNone/>
                <a:defRPr sz="2400" b="0" i="0" u="none" strike="noStrike" cap="none" spc="0">
                  <a:solidFill>
                    <a:srgbClr val="000000"/>
                  </a:solidFill>
                  <a:latin typeface="Montserrat"/>
                  <a:ea typeface="+mn-ea"/>
                  <a:cs typeface="+mn-cs"/>
                </a:defRPr>
              </a:lvl1pPr>
              <a:lvl2pPr marL="609600" marR="0" indent="0" algn="l" defTabSz="2438338">
                <a:lnSpc>
                  <a:spcPct val="90000"/>
                </a:lnSpc>
                <a:spcBef>
                  <a:spcPts val="4500"/>
                </a:spcBef>
                <a:spcAft>
                  <a:spcPts val="0"/>
                </a:spcAft>
                <a:buClrTx/>
                <a:buSzPct val="123000"/>
                <a:buFontTx/>
                <a:buNone/>
                <a:defRPr sz="4800" b="0" i="0" u="none" strike="noStrike" cap="none" spc="0">
                  <a:solidFill>
                    <a:srgbClr val="000000"/>
                  </a:solidFill>
                  <a:latin typeface="Montserrat"/>
                  <a:ea typeface="+mn-ea"/>
                  <a:cs typeface="+mn-cs"/>
                </a:defRPr>
              </a:lvl2pPr>
              <a:lvl3pPr marL="1219200" marR="0" indent="0" algn="l" defTabSz="2438338">
                <a:lnSpc>
                  <a:spcPct val="90000"/>
                </a:lnSpc>
                <a:spcBef>
                  <a:spcPts val="4500"/>
                </a:spcBef>
                <a:spcAft>
                  <a:spcPts val="0"/>
                </a:spcAft>
                <a:buClrTx/>
                <a:buSzPct val="123000"/>
                <a:buFontTx/>
                <a:buNone/>
                <a:defRPr sz="4800" b="0" i="0" u="none" strike="noStrike" cap="none" spc="0">
                  <a:solidFill>
                    <a:srgbClr val="000000"/>
                  </a:solidFill>
                  <a:latin typeface="Montserrat"/>
                  <a:ea typeface="+mn-ea"/>
                  <a:cs typeface="+mn-cs"/>
                </a:defRPr>
              </a:lvl3pPr>
              <a:lvl4pPr marL="1828800" marR="0" indent="0" algn="l" defTabSz="2438338">
                <a:lnSpc>
                  <a:spcPct val="90000"/>
                </a:lnSpc>
                <a:spcBef>
                  <a:spcPts val="4500"/>
                </a:spcBef>
                <a:spcAft>
                  <a:spcPts val="0"/>
                </a:spcAft>
                <a:buClrTx/>
                <a:buSzPct val="123000"/>
                <a:buFontTx/>
                <a:buNone/>
                <a:defRPr sz="4800" b="0" i="0" u="none" strike="noStrike" cap="none" spc="0">
                  <a:solidFill>
                    <a:srgbClr val="000000"/>
                  </a:solidFill>
                  <a:latin typeface="Montserrat"/>
                  <a:ea typeface="+mn-ea"/>
                  <a:cs typeface="+mn-cs"/>
                </a:defRPr>
              </a:lvl4pPr>
              <a:lvl5pPr marL="2438400" marR="0" indent="0" algn="l" defTabSz="2438338">
                <a:lnSpc>
                  <a:spcPct val="90000"/>
                </a:lnSpc>
                <a:spcBef>
                  <a:spcPts val="4500"/>
                </a:spcBef>
                <a:spcAft>
                  <a:spcPts val="0"/>
                </a:spcAft>
                <a:buClrTx/>
                <a:buSzPct val="123000"/>
                <a:buFontTx/>
                <a:buNone/>
                <a:defRPr sz="4800" b="0" i="0" u="none" strike="noStrike" cap="none" spc="0">
                  <a:solidFill>
                    <a:srgbClr val="000000"/>
                  </a:solidFill>
                  <a:latin typeface="Montserrat"/>
                  <a:ea typeface="+mn-ea"/>
                  <a:cs typeface="+mn-cs"/>
                </a:defRPr>
              </a:lvl5pPr>
              <a:lvl6pPr marL="3657600" marR="0" indent="-609600" algn="l" defTabSz="2438338">
                <a:lnSpc>
                  <a:spcPct val="90000"/>
                </a:lnSpc>
                <a:spcBef>
                  <a:spcPts val="4500"/>
                </a:spcBef>
                <a:spcAft>
                  <a:spcPts val="0"/>
                </a:spcAft>
                <a:buClrTx/>
                <a:buSzPct val="123000"/>
                <a:buFontTx/>
                <a:buChar char="•"/>
                <a:defRPr sz="4800" b="0" i="0" u="none" strike="noStrike" cap="none" spc="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6pPr>
              <a:lvl7pPr marL="4267200" marR="0" indent="-609600" algn="l" defTabSz="2438338">
                <a:lnSpc>
                  <a:spcPct val="90000"/>
                </a:lnSpc>
                <a:spcBef>
                  <a:spcPts val="4500"/>
                </a:spcBef>
                <a:spcAft>
                  <a:spcPts val="0"/>
                </a:spcAft>
                <a:buClrTx/>
                <a:buSzPct val="123000"/>
                <a:buFontTx/>
                <a:buChar char="•"/>
                <a:defRPr sz="4800" b="0" i="0" u="none" strike="noStrike" cap="none" spc="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7pPr>
              <a:lvl8pPr marL="4876800" marR="0" indent="-609600" algn="l" defTabSz="2438338">
                <a:lnSpc>
                  <a:spcPct val="90000"/>
                </a:lnSpc>
                <a:spcBef>
                  <a:spcPts val="4500"/>
                </a:spcBef>
                <a:spcAft>
                  <a:spcPts val="0"/>
                </a:spcAft>
                <a:buClrTx/>
                <a:buSzPct val="123000"/>
                <a:buFontTx/>
                <a:buChar char="•"/>
                <a:defRPr sz="4800" b="0" i="0" u="none" strike="noStrike" cap="none" spc="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8pPr>
              <a:lvl9pPr marL="5486400" marR="0" indent="-609600" algn="l" defTabSz="2438338">
                <a:lnSpc>
                  <a:spcPct val="90000"/>
                </a:lnSpc>
                <a:spcBef>
                  <a:spcPts val="4500"/>
                </a:spcBef>
                <a:spcAft>
                  <a:spcPts val="0"/>
                </a:spcAft>
                <a:buClrTx/>
                <a:buSzPct val="123000"/>
                <a:buFontTx/>
                <a:buChar char="•"/>
                <a:defRPr sz="4800" b="0" i="0" u="none" strike="noStrike" cap="none" spc="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0000"/>
                </a:lnSpc>
                <a:spcBef>
                  <a:spcPts val="225"/>
                </a:spcBef>
                <a:defRPr/>
              </a:pPr>
              <a:r>
                <a:rPr lang="ru-RU">
                  <a:latin typeface="+mj-lt"/>
                </a:rPr>
                <a:t>Центр управления цифровыми сотрудниками </a:t>
              </a:r>
              <a:endParaRPr/>
            </a:p>
            <a:p>
              <a:pPr>
                <a:lnSpc>
                  <a:spcPct val="100000"/>
                </a:lnSpc>
                <a:spcBef>
                  <a:spcPts val="225"/>
                </a:spcBef>
                <a:defRPr/>
              </a:pPr>
              <a:endParaRPr lang="ru-RU" sz="1600">
                <a:latin typeface="+mj-lt"/>
              </a:endParaRPr>
            </a:p>
            <a:p>
              <a:pPr marL="128587" indent="-128587">
                <a:lnSpc>
                  <a:spcPct val="100000"/>
                </a:lnSpc>
                <a:spcBef>
                  <a:spcPts val="225"/>
                </a:spcBef>
                <a:buClr>
                  <a:srgbClr val="0038FF"/>
                </a:buClr>
                <a:buFont typeface="Arial"/>
                <a:buChar char="•"/>
                <a:defRPr/>
              </a:pPr>
              <a:r>
                <a:rPr lang="ru-RU" sz="1800">
                  <a:latin typeface="+mn-lt"/>
                </a:rPr>
                <a:t>Обеспечивает отказоустойчивое выполнение задач роботами без участия человека </a:t>
              </a:r>
              <a:endParaRPr/>
            </a:p>
            <a:p>
              <a:pPr marL="128587" indent="-128587">
                <a:lnSpc>
                  <a:spcPct val="100000"/>
                </a:lnSpc>
                <a:spcBef>
                  <a:spcPts val="225"/>
                </a:spcBef>
                <a:buClr>
                  <a:srgbClr val="0038FF"/>
                </a:buClr>
                <a:buFont typeface="Arial"/>
                <a:buChar char="•"/>
                <a:defRPr/>
              </a:pPr>
              <a:r>
                <a:rPr lang="ru-RU" sz="1800">
                  <a:latin typeface="+mn-lt"/>
                </a:rPr>
                <a:t>Управляет бизнес-процессами, контролирует обмен данными между роботами и другими системами</a:t>
              </a:r>
              <a:endParaRPr/>
            </a:p>
          </p:txBody>
        </p:sp>
        <p:sp>
          <p:nvSpPr>
            <p:cNvPr id="53" name="Прямоугольник: скругленные углы 52"/>
            <p:cNvSpPr/>
            <p:nvPr/>
          </p:nvSpPr>
          <p:spPr bwMode="auto">
            <a:xfrm>
              <a:off x="5729763" y="735546"/>
              <a:ext cx="2289690" cy="3655521"/>
            </a:xfrm>
            <a:prstGeom prst="roundRect">
              <a:avLst>
                <a:gd name="adj" fmla="val 0"/>
              </a:avLst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 sz="1000"/>
            </a:p>
          </p:txBody>
        </p:sp>
        <p:sp>
          <p:nvSpPr>
            <p:cNvPr id="54" name="Текст 5"/>
            <p:cNvSpPr txBox="1"/>
            <p:nvPr/>
          </p:nvSpPr>
          <p:spPr bwMode="auto">
            <a:xfrm>
              <a:off x="5851197" y="2481185"/>
              <a:ext cx="1948317" cy="340587"/>
            </a:xfrm>
            <a:prstGeom prst="rect">
              <a:avLst/>
            </a:prstGeom>
            <a:grpFill/>
          </p:spPr>
          <p:txBody>
            <a:bodyPr>
              <a:noAutofit/>
            </a:bodyPr>
            <a:lstStyle>
              <a:lvl1pPr marL="0" marR="0" indent="0" algn="l" defTabSz="2438338">
                <a:lnSpc>
                  <a:spcPct val="150000"/>
                </a:lnSpc>
                <a:spcBef>
                  <a:spcPts val="4500"/>
                </a:spcBef>
                <a:spcAft>
                  <a:spcPts val="0"/>
                </a:spcAft>
                <a:buClrTx/>
                <a:buSzPct val="123000"/>
                <a:buFontTx/>
                <a:buNone/>
                <a:defRPr sz="2400" b="0" i="0" u="none" strike="noStrike" cap="none" spc="0">
                  <a:solidFill>
                    <a:srgbClr val="000000"/>
                  </a:solidFill>
                  <a:latin typeface="Montserrat"/>
                  <a:ea typeface="+mn-ea"/>
                  <a:cs typeface="+mn-cs"/>
                </a:defRPr>
              </a:lvl1pPr>
              <a:lvl2pPr marL="609600" marR="0" indent="0" algn="l" defTabSz="2438338">
                <a:lnSpc>
                  <a:spcPct val="90000"/>
                </a:lnSpc>
                <a:spcBef>
                  <a:spcPts val="4500"/>
                </a:spcBef>
                <a:spcAft>
                  <a:spcPts val="0"/>
                </a:spcAft>
                <a:buClrTx/>
                <a:buSzPct val="123000"/>
                <a:buFontTx/>
                <a:buNone/>
                <a:defRPr sz="4800" b="0" i="0" u="none" strike="noStrike" cap="none" spc="0">
                  <a:solidFill>
                    <a:srgbClr val="000000"/>
                  </a:solidFill>
                  <a:latin typeface="Montserrat"/>
                  <a:ea typeface="+mn-ea"/>
                  <a:cs typeface="+mn-cs"/>
                </a:defRPr>
              </a:lvl2pPr>
              <a:lvl3pPr marL="1219200" marR="0" indent="0" algn="l" defTabSz="2438338">
                <a:lnSpc>
                  <a:spcPct val="90000"/>
                </a:lnSpc>
                <a:spcBef>
                  <a:spcPts val="4500"/>
                </a:spcBef>
                <a:spcAft>
                  <a:spcPts val="0"/>
                </a:spcAft>
                <a:buClrTx/>
                <a:buSzPct val="123000"/>
                <a:buFontTx/>
                <a:buNone/>
                <a:defRPr sz="4800" b="0" i="0" u="none" strike="noStrike" cap="none" spc="0">
                  <a:solidFill>
                    <a:srgbClr val="000000"/>
                  </a:solidFill>
                  <a:latin typeface="Montserrat"/>
                  <a:ea typeface="+mn-ea"/>
                  <a:cs typeface="+mn-cs"/>
                </a:defRPr>
              </a:lvl3pPr>
              <a:lvl4pPr marL="1828800" marR="0" indent="0" algn="l" defTabSz="2438338">
                <a:lnSpc>
                  <a:spcPct val="90000"/>
                </a:lnSpc>
                <a:spcBef>
                  <a:spcPts val="4500"/>
                </a:spcBef>
                <a:spcAft>
                  <a:spcPts val="0"/>
                </a:spcAft>
                <a:buClrTx/>
                <a:buSzPct val="123000"/>
                <a:buFontTx/>
                <a:buNone/>
                <a:defRPr sz="4800" b="0" i="0" u="none" strike="noStrike" cap="none" spc="0">
                  <a:solidFill>
                    <a:srgbClr val="000000"/>
                  </a:solidFill>
                  <a:latin typeface="Montserrat"/>
                  <a:ea typeface="+mn-ea"/>
                  <a:cs typeface="+mn-cs"/>
                </a:defRPr>
              </a:lvl4pPr>
              <a:lvl5pPr marL="2438400" marR="0" indent="0" algn="l" defTabSz="2438338">
                <a:lnSpc>
                  <a:spcPct val="90000"/>
                </a:lnSpc>
                <a:spcBef>
                  <a:spcPts val="4500"/>
                </a:spcBef>
                <a:spcAft>
                  <a:spcPts val="0"/>
                </a:spcAft>
                <a:buClrTx/>
                <a:buSzPct val="123000"/>
                <a:buFontTx/>
                <a:buNone/>
                <a:defRPr sz="4800" b="0" i="0" u="none" strike="noStrike" cap="none" spc="0">
                  <a:solidFill>
                    <a:srgbClr val="000000"/>
                  </a:solidFill>
                  <a:latin typeface="Montserrat"/>
                  <a:ea typeface="+mn-ea"/>
                  <a:cs typeface="+mn-cs"/>
                </a:defRPr>
              </a:lvl5pPr>
              <a:lvl6pPr marL="3657600" marR="0" indent="-609600" algn="l" defTabSz="2438338">
                <a:lnSpc>
                  <a:spcPct val="90000"/>
                </a:lnSpc>
                <a:spcBef>
                  <a:spcPts val="4500"/>
                </a:spcBef>
                <a:spcAft>
                  <a:spcPts val="0"/>
                </a:spcAft>
                <a:buClrTx/>
                <a:buSzPct val="123000"/>
                <a:buFontTx/>
                <a:buChar char="•"/>
                <a:defRPr sz="4800" b="0" i="0" u="none" strike="noStrike" cap="none" spc="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6pPr>
              <a:lvl7pPr marL="4267200" marR="0" indent="-609600" algn="l" defTabSz="2438338">
                <a:lnSpc>
                  <a:spcPct val="90000"/>
                </a:lnSpc>
                <a:spcBef>
                  <a:spcPts val="4500"/>
                </a:spcBef>
                <a:spcAft>
                  <a:spcPts val="0"/>
                </a:spcAft>
                <a:buClrTx/>
                <a:buSzPct val="123000"/>
                <a:buFontTx/>
                <a:buChar char="•"/>
                <a:defRPr sz="4800" b="0" i="0" u="none" strike="noStrike" cap="none" spc="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7pPr>
              <a:lvl8pPr marL="4876800" marR="0" indent="-609600" algn="l" defTabSz="2438338">
                <a:lnSpc>
                  <a:spcPct val="90000"/>
                </a:lnSpc>
                <a:spcBef>
                  <a:spcPts val="4500"/>
                </a:spcBef>
                <a:spcAft>
                  <a:spcPts val="0"/>
                </a:spcAft>
                <a:buClrTx/>
                <a:buSzPct val="123000"/>
                <a:buFontTx/>
                <a:buChar char="•"/>
                <a:defRPr sz="4800" b="0" i="0" u="none" strike="noStrike" cap="none" spc="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8pPr>
              <a:lvl9pPr marL="5486400" marR="0" indent="-609600" algn="l" defTabSz="2438338">
                <a:lnSpc>
                  <a:spcPct val="90000"/>
                </a:lnSpc>
                <a:spcBef>
                  <a:spcPts val="4500"/>
                </a:spcBef>
                <a:spcAft>
                  <a:spcPts val="0"/>
                </a:spcAft>
                <a:buClrTx/>
                <a:buSzPct val="123000"/>
                <a:buFontTx/>
                <a:buChar char="•"/>
                <a:defRPr sz="4800" b="0" i="0" u="none" strike="noStrike" cap="none" spc="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sz="3200">
                  <a:solidFill>
                    <a:srgbClr val="003AEF"/>
                  </a:solidFill>
                  <a:latin typeface="+mj-lt"/>
                </a:rPr>
                <a:t>PIX</a:t>
              </a:r>
              <a:r>
                <a:rPr lang="ru-RU" sz="3200">
                  <a:solidFill>
                    <a:srgbClr val="003AEF"/>
                  </a:solidFill>
                  <a:latin typeface="+mj-lt"/>
                </a:rPr>
                <a:t> </a:t>
              </a:r>
              <a:r>
                <a:rPr lang="en-US" sz="3200">
                  <a:solidFill>
                    <a:srgbClr val="003AEF"/>
                  </a:solidFill>
                  <a:latin typeface="+mj-lt"/>
                </a:rPr>
                <a:t>Runner</a:t>
              </a:r>
              <a:endParaRPr/>
            </a:p>
          </p:txBody>
        </p:sp>
        <p:sp>
          <p:nvSpPr>
            <p:cNvPr id="55" name="Текст 5"/>
            <p:cNvSpPr txBox="1"/>
            <p:nvPr/>
          </p:nvSpPr>
          <p:spPr bwMode="auto">
            <a:xfrm>
              <a:off x="5851197" y="2850472"/>
              <a:ext cx="2168255" cy="1321613"/>
            </a:xfrm>
            <a:prstGeom prst="rect">
              <a:avLst/>
            </a:prstGeom>
            <a:grpFill/>
          </p:spPr>
          <p:txBody>
            <a:bodyPr>
              <a:noAutofit/>
            </a:bodyPr>
            <a:lstStyle>
              <a:lvl1pPr marL="0" marR="0" indent="0" algn="l" defTabSz="2438338">
                <a:lnSpc>
                  <a:spcPct val="150000"/>
                </a:lnSpc>
                <a:spcBef>
                  <a:spcPts val="4500"/>
                </a:spcBef>
                <a:spcAft>
                  <a:spcPts val="0"/>
                </a:spcAft>
                <a:buClrTx/>
                <a:buSzPct val="123000"/>
                <a:buFontTx/>
                <a:buNone/>
                <a:defRPr sz="2400" b="0" i="0" u="none" strike="noStrike" cap="none" spc="0">
                  <a:solidFill>
                    <a:srgbClr val="000000"/>
                  </a:solidFill>
                  <a:latin typeface="Montserrat"/>
                  <a:ea typeface="+mn-ea"/>
                  <a:cs typeface="+mn-cs"/>
                </a:defRPr>
              </a:lvl1pPr>
              <a:lvl2pPr marL="609600" marR="0" indent="0" algn="l" defTabSz="2438338">
                <a:lnSpc>
                  <a:spcPct val="90000"/>
                </a:lnSpc>
                <a:spcBef>
                  <a:spcPts val="4500"/>
                </a:spcBef>
                <a:spcAft>
                  <a:spcPts val="0"/>
                </a:spcAft>
                <a:buClrTx/>
                <a:buSzPct val="123000"/>
                <a:buFontTx/>
                <a:buNone/>
                <a:defRPr sz="4800" b="0" i="0" u="none" strike="noStrike" cap="none" spc="0">
                  <a:solidFill>
                    <a:srgbClr val="000000"/>
                  </a:solidFill>
                  <a:latin typeface="Montserrat"/>
                  <a:ea typeface="+mn-ea"/>
                  <a:cs typeface="+mn-cs"/>
                </a:defRPr>
              </a:lvl2pPr>
              <a:lvl3pPr marL="1219200" marR="0" indent="0" algn="l" defTabSz="2438338">
                <a:lnSpc>
                  <a:spcPct val="90000"/>
                </a:lnSpc>
                <a:spcBef>
                  <a:spcPts val="4500"/>
                </a:spcBef>
                <a:spcAft>
                  <a:spcPts val="0"/>
                </a:spcAft>
                <a:buClrTx/>
                <a:buSzPct val="123000"/>
                <a:buFontTx/>
                <a:buNone/>
                <a:defRPr sz="4800" b="0" i="0" u="none" strike="noStrike" cap="none" spc="0">
                  <a:solidFill>
                    <a:srgbClr val="000000"/>
                  </a:solidFill>
                  <a:latin typeface="Montserrat"/>
                  <a:ea typeface="+mn-ea"/>
                  <a:cs typeface="+mn-cs"/>
                </a:defRPr>
              </a:lvl3pPr>
              <a:lvl4pPr marL="1828800" marR="0" indent="0" algn="l" defTabSz="2438338">
                <a:lnSpc>
                  <a:spcPct val="90000"/>
                </a:lnSpc>
                <a:spcBef>
                  <a:spcPts val="4500"/>
                </a:spcBef>
                <a:spcAft>
                  <a:spcPts val="0"/>
                </a:spcAft>
                <a:buClrTx/>
                <a:buSzPct val="123000"/>
                <a:buFontTx/>
                <a:buNone/>
                <a:defRPr sz="4800" b="0" i="0" u="none" strike="noStrike" cap="none" spc="0">
                  <a:solidFill>
                    <a:srgbClr val="000000"/>
                  </a:solidFill>
                  <a:latin typeface="Montserrat"/>
                  <a:ea typeface="+mn-ea"/>
                  <a:cs typeface="+mn-cs"/>
                </a:defRPr>
              </a:lvl4pPr>
              <a:lvl5pPr marL="2438400" marR="0" indent="0" algn="l" defTabSz="2438338">
                <a:lnSpc>
                  <a:spcPct val="90000"/>
                </a:lnSpc>
                <a:spcBef>
                  <a:spcPts val="4500"/>
                </a:spcBef>
                <a:spcAft>
                  <a:spcPts val="0"/>
                </a:spcAft>
                <a:buClrTx/>
                <a:buSzPct val="123000"/>
                <a:buFontTx/>
                <a:buNone/>
                <a:defRPr sz="4800" b="0" i="0" u="none" strike="noStrike" cap="none" spc="0">
                  <a:solidFill>
                    <a:srgbClr val="000000"/>
                  </a:solidFill>
                  <a:latin typeface="Montserrat"/>
                  <a:ea typeface="+mn-ea"/>
                  <a:cs typeface="+mn-cs"/>
                </a:defRPr>
              </a:lvl5pPr>
              <a:lvl6pPr marL="3657600" marR="0" indent="-609600" algn="l" defTabSz="2438338">
                <a:lnSpc>
                  <a:spcPct val="90000"/>
                </a:lnSpc>
                <a:spcBef>
                  <a:spcPts val="4500"/>
                </a:spcBef>
                <a:spcAft>
                  <a:spcPts val="0"/>
                </a:spcAft>
                <a:buClrTx/>
                <a:buSzPct val="123000"/>
                <a:buFontTx/>
                <a:buChar char="•"/>
                <a:defRPr sz="4800" b="0" i="0" u="none" strike="noStrike" cap="none" spc="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6pPr>
              <a:lvl7pPr marL="4267200" marR="0" indent="-609600" algn="l" defTabSz="2438338">
                <a:lnSpc>
                  <a:spcPct val="90000"/>
                </a:lnSpc>
                <a:spcBef>
                  <a:spcPts val="4500"/>
                </a:spcBef>
                <a:spcAft>
                  <a:spcPts val="0"/>
                </a:spcAft>
                <a:buClrTx/>
                <a:buSzPct val="123000"/>
                <a:buFontTx/>
                <a:buChar char="•"/>
                <a:defRPr sz="4800" b="0" i="0" u="none" strike="noStrike" cap="none" spc="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7pPr>
              <a:lvl8pPr marL="4876800" marR="0" indent="-609600" algn="l" defTabSz="2438338">
                <a:lnSpc>
                  <a:spcPct val="90000"/>
                </a:lnSpc>
                <a:spcBef>
                  <a:spcPts val="4500"/>
                </a:spcBef>
                <a:spcAft>
                  <a:spcPts val="0"/>
                </a:spcAft>
                <a:buClrTx/>
                <a:buSzPct val="123000"/>
                <a:buFontTx/>
                <a:buChar char="•"/>
                <a:defRPr sz="4800" b="0" i="0" u="none" strike="noStrike" cap="none" spc="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8pPr>
              <a:lvl9pPr marL="5486400" marR="0" indent="-609600" algn="l" defTabSz="2438338">
                <a:lnSpc>
                  <a:spcPct val="90000"/>
                </a:lnSpc>
                <a:spcBef>
                  <a:spcPts val="4500"/>
                </a:spcBef>
                <a:spcAft>
                  <a:spcPts val="0"/>
                </a:spcAft>
                <a:buClrTx/>
                <a:buSzPct val="123000"/>
                <a:buFontTx/>
                <a:buChar char="•"/>
                <a:defRPr sz="4800" b="0" i="0" u="none" strike="noStrike" cap="none" spc="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0000"/>
                </a:lnSpc>
                <a:spcBef>
                  <a:spcPts val="225"/>
                </a:spcBef>
                <a:defRPr/>
              </a:pPr>
              <a:r>
                <a:rPr lang="ru-RU">
                  <a:latin typeface="+mj-lt"/>
                </a:rPr>
                <a:t>Инструмент для простого запуска и мониторинга цифровых сотрудников бизнес-пользователями</a:t>
              </a:r>
              <a:br>
                <a:rPr lang="ru-RU">
                  <a:latin typeface="+mj-lt"/>
                </a:rPr>
              </a:br>
              <a:r>
                <a:rPr lang="ru-RU">
                  <a:latin typeface="+mj-lt"/>
                </a:rPr>
                <a:t> </a:t>
              </a:r>
              <a:endParaRPr/>
            </a:p>
            <a:p>
              <a:pPr marL="128587" indent="-128587">
                <a:lnSpc>
                  <a:spcPct val="100000"/>
                </a:lnSpc>
                <a:spcBef>
                  <a:spcPts val="225"/>
                </a:spcBef>
                <a:buClr>
                  <a:srgbClr val="0038FF"/>
                </a:buClr>
                <a:buFont typeface="Arial"/>
                <a:buChar char="•"/>
                <a:defRPr/>
              </a:pPr>
              <a:r>
                <a:rPr lang="ru-RU" sz="1800">
                  <a:latin typeface="+mn-lt"/>
                </a:rPr>
                <a:t>Единый чат "PIX Runner" для взаимодействия со всеми роботами в формате сообщений</a:t>
              </a:r>
              <a:endParaRPr/>
            </a:p>
            <a:p>
              <a:pPr marL="128587" indent="-128587">
                <a:lnSpc>
                  <a:spcPct val="100000"/>
                </a:lnSpc>
                <a:spcBef>
                  <a:spcPts val="225"/>
                </a:spcBef>
                <a:buClr>
                  <a:srgbClr val="0038FF"/>
                </a:buClr>
                <a:buFont typeface="Arial"/>
                <a:buChar char="•"/>
                <a:defRPr/>
              </a:pPr>
              <a:r>
                <a:rPr lang="ru-RU" sz="1800">
                  <a:latin typeface="+mn-lt"/>
                </a:rPr>
                <a:t>Управление роботом через простые команды</a:t>
              </a:r>
              <a:endParaRPr sz="1800">
                <a:latin typeface="+mn-lt"/>
              </a:endParaRPr>
            </a:p>
          </p:txBody>
        </p:sp>
        <p:pic>
          <p:nvPicPr>
            <p:cNvPr id="56" name="Рисунок 55"/>
            <p:cNvPicPr>
              <a:picLocks noChangeAspect="1"/>
            </p:cNvPicPr>
            <p:nvPr/>
          </p:nvPicPr>
          <p:blipFill>
            <a:blip r:embed="rId2"/>
            <a:stretch/>
          </p:blipFill>
          <p:spPr bwMode="auto">
            <a:xfrm>
              <a:off x="5878000" y="971416"/>
              <a:ext cx="2011076" cy="1566039"/>
            </a:xfrm>
            <a:prstGeom prst="rect">
              <a:avLst/>
            </a:prstGeom>
          </p:spPr>
        </p:pic>
        <p:pic>
          <p:nvPicPr>
            <p:cNvPr id="57" name="Рисунок 56"/>
            <p:cNvPicPr>
              <a:picLocks noChangeAspect="1"/>
            </p:cNvPicPr>
            <p:nvPr/>
          </p:nvPicPr>
          <p:blipFill>
            <a:blip r:embed="rId3"/>
            <a:stretch/>
          </p:blipFill>
          <p:spPr bwMode="auto">
            <a:xfrm>
              <a:off x="3098294" y="952636"/>
              <a:ext cx="2089986" cy="1440396"/>
            </a:xfrm>
            <a:prstGeom prst="rect">
              <a:avLst/>
            </a:prstGeom>
          </p:spPr>
        </p:pic>
        <p:pic>
          <p:nvPicPr>
            <p:cNvPr id="58" name="Рисунок 57"/>
            <p:cNvPicPr>
              <a:picLocks noChangeAspect="1"/>
            </p:cNvPicPr>
            <p:nvPr/>
          </p:nvPicPr>
          <p:blipFill>
            <a:blip r:embed="rId4"/>
            <a:stretch/>
          </p:blipFill>
          <p:spPr bwMode="auto">
            <a:xfrm>
              <a:off x="341515" y="812011"/>
              <a:ext cx="2186554" cy="164384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" name="Прямоугольный треугольник 19"/>
          <p:cNvSpPr/>
          <p:nvPr/>
        </p:nvSpPr>
        <p:spPr bwMode="auto">
          <a:xfrm rot="16199998">
            <a:off x="11831960" y="1128586"/>
            <a:ext cx="12587412" cy="12587412"/>
          </a:xfrm>
          <a:prstGeom prst="rt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2504063" y="1132187"/>
            <a:ext cx="9200739" cy="2590919"/>
          </a:xfrm>
          <a:prstGeom prst="roundRect">
            <a:avLst>
              <a:gd name="adj" fmla="val 7303"/>
            </a:avLst>
          </a:prstGeom>
          <a:ln>
            <a:solidFill>
              <a:schemeClr val="bg1">
                <a:lumMod val="85000"/>
              </a:schemeClr>
            </a:solidFill>
          </a:ln>
          <a:effectLst/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4700221" y="3093092"/>
            <a:ext cx="9153317" cy="4504317"/>
          </a:xfrm>
          <a:prstGeom prst="roundRect">
            <a:avLst>
              <a:gd name="adj" fmla="val 4817"/>
            </a:avLst>
          </a:prstGeom>
          <a:ln>
            <a:solidFill>
              <a:schemeClr val="bg1">
                <a:lumMod val="85000"/>
              </a:schemeClr>
            </a:solidFill>
          </a:ln>
          <a:effectLst/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rcRect r="-37958"/>
          <a:stretch/>
        </p:blipFill>
        <p:spPr bwMode="auto">
          <a:xfrm>
            <a:off x="14687977" y="3093093"/>
            <a:ext cx="1078115" cy="3188843"/>
          </a:xfrm>
          <a:prstGeom prst="roundRect">
            <a:avLst>
              <a:gd name="adj" fmla="val 11696"/>
            </a:avLst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rcRect b="12141"/>
          <a:stretch/>
        </p:blipFill>
        <p:spPr bwMode="auto">
          <a:xfrm>
            <a:off x="8948479" y="5130508"/>
            <a:ext cx="14620784" cy="7453305"/>
          </a:xfrm>
          <a:prstGeom prst="rect">
            <a:avLst/>
          </a:prstGeom>
        </p:spPr>
      </p:pic>
      <p:sp>
        <p:nvSpPr>
          <p:cNvPr id="26" name="Title 1"/>
          <p:cNvSpPr txBox="1"/>
          <p:nvPr/>
        </p:nvSpPr>
        <p:spPr bwMode="auto">
          <a:xfrm>
            <a:off x="2835631" y="4612408"/>
            <a:ext cx="6062972" cy="1311996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Autofit/>
          </a:bodyPr>
          <a:lstStyle>
            <a:lvl1pPr marL="0" marR="0" indent="0" algn="l" defTabSz="45720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22500" algn="l"/>
              </a:tabLst>
              <a:defRPr sz="2800" b="1" i="0" u="none" strike="noStrike" cap="none" spc="-5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lvl1pPr>
            <a:lvl2pPr marL="0" marR="0" indent="0" algn="l" defTabSz="45720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22500" algn="l"/>
              </a:tabLst>
              <a:defRPr sz="2800" b="1" i="0" u="none" strike="noStrike" cap="none" spc="-5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L="0" marR="0" indent="0" algn="l" defTabSz="45720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22500" algn="l"/>
              </a:tabLst>
              <a:defRPr sz="2800" b="1" i="0" u="none" strike="noStrike" cap="none" spc="-5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L="0" marR="0" indent="0" algn="l" defTabSz="45720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22500" algn="l"/>
              </a:tabLst>
              <a:defRPr sz="2800" b="1" i="0" u="none" strike="noStrike" cap="none" spc="-5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L="0" marR="0" indent="0" algn="l" defTabSz="45720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22500" algn="l"/>
              </a:tabLst>
              <a:defRPr sz="2800" b="1" i="0" u="none" strike="noStrike" cap="none" spc="-5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L="0" marR="0" indent="0" algn="l" defTabSz="45720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22500" algn="l"/>
              </a:tabLst>
              <a:defRPr sz="2800" b="1" i="0" u="none" strike="noStrike" cap="none" spc="-5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L="0" marR="0" indent="0" algn="l" defTabSz="45720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22500" algn="l"/>
              </a:tabLst>
              <a:defRPr sz="2800" b="1" i="0" u="none" strike="noStrike" cap="none" spc="-5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L="0" marR="0" indent="0" algn="l" defTabSz="45720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22500" algn="l"/>
              </a:tabLst>
              <a:defRPr sz="2800" b="1" i="0" u="none" strike="noStrike" cap="none" spc="-5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L="0" marR="0" indent="0" algn="l" defTabSz="45720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22500" algn="l"/>
              </a:tabLst>
              <a:defRPr sz="2800" b="1" i="0" u="none" strike="noStrike" cap="none" spc="-5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 defTabSz="914126">
              <a:lnSpc>
                <a:spcPct val="120000"/>
              </a:lnSpc>
              <a:tabLst>
                <a:tab pos="4443666" algn="l"/>
              </a:tabLst>
              <a:defRPr/>
            </a:pPr>
            <a:r>
              <a:rPr lang="ru-RU" b="0" spc="0">
                <a:latin typeface="TT Norms Pro"/>
              </a:rPr>
              <a:t>Обеспечивает отказоустойчивое выполнение задач роботами без участия человека</a:t>
            </a:r>
            <a:endParaRPr lang="en-US" b="0" spc="0">
              <a:latin typeface="TT Norms Pro"/>
            </a:endParaRPr>
          </a:p>
        </p:txBody>
      </p:sp>
      <p:sp>
        <p:nvSpPr>
          <p:cNvPr id="27" name="Title 1"/>
          <p:cNvSpPr txBox="1"/>
          <p:nvPr/>
        </p:nvSpPr>
        <p:spPr bwMode="auto">
          <a:xfrm>
            <a:off x="2835631" y="6820552"/>
            <a:ext cx="6228472" cy="1311995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Autofit/>
          </a:bodyPr>
          <a:lstStyle>
            <a:lvl1pPr marL="0" marR="0" indent="0" algn="l" defTabSz="45720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22500" algn="l"/>
              </a:tabLst>
              <a:defRPr sz="2800" b="1" i="0" u="none" strike="noStrike" cap="none" spc="-5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lvl1pPr>
            <a:lvl2pPr marL="0" marR="0" indent="0" algn="l" defTabSz="45720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22500" algn="l"/>
              </a:tabLst>
              <a:defRPr sz="2800" b="1" i="0" u="none" strike="noStrike" cap="none" spc="-5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L="0" marR="0" indent="0" algn="l" defTabSz="45720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22500" algn="l"/>
              </a:tabLst>
              <a:defRPr sz="2800" b="1" i="0" u="none" strike="noStrike" cap="none" spc="-5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L="0" marR="0" indent="0" algn="l" defTabSz="45720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22500" algn="l"/>
              </a:tabLst>
              <a:defRPr sz="2800" b="1" i="0" u="none" strike="noStrike" cap="none" spc="-5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L="0" marR="0" indent="0" algn="l" defTabSz="45720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22500" algn="l"/>
              </a:tabLst>
              <a:defRPr sz="2800" b="1" i="0" u="none" strike="noStrike" cap="none" spc="-5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L="0" marR="0" indent="0" algn="l" defTabSz="45720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22500" algn="l"/>
              </a:tabLst>
              <a:defRPr sz="2800" b="1" i="0" u="none" strike="noStrike" cap="none" spc="-5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L="0" marR="0" indent="0" algn="l" defTabSz="45720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22500" algn="l"/>
              </a:tabLst>
              <a:defRPr sz="2800" b="1" i="0" u="none" strike="noStrike" cap="none" spc="-5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L="0" marR="0" indent="0" algn="l" defTabSz="45720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22500" algn="l"/>
              </a:tabLst>
              <a:defRPr sz="2800" b="1" i="0" u="none" strike="noStrike" cap="none" spc="-5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L="0" marR="0" indent="0" algn="l" defTabSz="45720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22500" algn="l"/>
              </a:tabLst>
              <a:defRPr sz="2800" b="1" i="0" u="none" strike="noStrike" cap="none" spc="-5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 defTabSz="914126">
              <a:lnSpc>
                <a:spcPct val="120000"/>
              </a:lnSpc>
              <a:tabLst>
                <a:tab pos="4443666" algn="l"/>
              </a:tabLst>
              <a:defRPr/>
            </a:pPr>
            <a:r>
              <a:rPr lang="ru-RU" b="0" spc="0">
                <a:latin typeface="TT Norms Pro"/>
              </a:rPr>
              <a:t>Управляет бизнес-процессами, контролирует обмен данными между роботами и другими системами </a:t>
            </a:r>
            <a:endParaRPr lang="en-US" b="0" spc="0">
              <a:latin typeface="TT Norms Pro"/>
            </a:endParaRPr>
          </a:p>
        </p:txBody>
      </p:sp>
      <p:sp>
        <p:nvSpPr>
          <p:cNvPr id="28" name="Title 1"/>
          <p:cNvSpPr txBox="1"/>
          <p:nvPr/>
        </p:nvSpPr>
        <p:spPr bwMode="auto">
          <a:xfrm>
            <a:off x="2758952" y="9046889"/>
            <a:ext cx="5529765" cy="791936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Autofit/>
          </a:bodyPr>
          <a:lstStyle>
            <a:lvl1pPr marL="0" marR="0" indent="0" algn="l" defTabSz="45720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22500" algn="l"/>
              </a:tabLst>
              <a:defRPr sz="2800" b="1" i="0" u="none" strike="noStrike" cap="none" spc="-5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lvl1pPr>
            <a:lvl2pPr marL="0" marR="0" indent="0" algn="l" defTabSz="45720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22500" algn="l"/>
              </a:tabLst>
              <a:defRPr sz="2800" b="1" i="0" u="none" strike="noStrike" cap="none" spc="-5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L="0" marR="0" indent="0" algn="l" defTabSz="45720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22500" algn="l"/>
              </a:tabLst>
              <a:defRPr sz="2800" b="1" i="0" u="none" strike="noStrike" cap="none" spc="-5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L="0" marR="0" indent="0" algn="l" defTabSz="45720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22500" algn="l"/>
              </a:tabLst>
              <a:defRPr sz="2800" b="1" i="0" u="none" strike="noStrike" cap="none" spc="-5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L="0" marR="0" indent="0" algn="l" defTabSz="45720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22500" algn="l"/>
              </a:tabLst>
              <a:defRPr sz="2800" b="1" i="0" u="none" strike="noStrike" cap="none" spc="-5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L="0" marR="0" indent="0" algn="l" defTabSz="45720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22500" algn="l"/>
              </a:tabLst>
              <a:defRPr sz="2800" b="1" i="0" u="none" strike="noStrike" cap="none" spc="-5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L="0" marR="0" indent="0" algn="l" defTabSz="45720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22500" algn="l"/>
              </a:tabLst>
              <a:defRPr sz="2800" b="1" i="0" u="none" strike="noStrike" cap="none" spc="-5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L="0" marR="0" indent="0" algn="l" defTabSz="45720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22500" algn="l"/>
              </a:tabLst>
              <a:defRPr sz="2800" b="1" i="0" u="none" strike="noStrike" cap="none" spc="-5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L="0" marR="0" indent="0" algn="l" defTabSz="45720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22500" algn="l"/>
              </a:tabLst>
              <a:defRPr sz="2800" b="1" i="0" u="none" strike="noStrike" cap="none" spc="-5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 defTabSz="914126">
              <a:lnSpc>
                <a:spcPct val="120000"/>
              </a:lnSpc>
              <a:tabLst>
                <a:tab pos="4443666" algn="l"/>
              </a:tabLst>
              <a:defRPr/>
            </a:pPr>
            <a:r>
              <a:rPr lang="ru-RU" b="0" spc="0">
                <a:latin typeface="TT Norms Pro"/>
              </a:rPr>
              <a:t>Продвинутое логирование и мониторинг за состоянием всего парка роботов</a:t>
            </a:r>
            <a:endParaRPr lang="en-US" b="0" spc="0">
              <a:latin typeface="TT Norms Pro"/>
            </a:endParaRPr>
          </a:p>
        </p:txBody>
      </p:sp>
      <p:sp>
        <p:nvSpPr>
          <p:cNvPr id="34" name="Заголовок 33"/>
          <p:cNvSpPr>
            <a:spLocks noGrp="1"/>
          </p:cNvSpPr>
          <p:nvPr>
            <p:ph type="title" idx="4294967295"/>
          </p:nvPr>
        </p:nvSpPr>
        <p:spPr bwMode="auto">
          <a:xfrm>
            <a:off x="1246783" y="820738"/>
            <a:ext cx="10910888" cy="16446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4800" b="0" spc="0">
                <a:latin typeface="TT Norms Pro Medium"/>
              </a:rPr>
              <a:t>PIX Master  ̶  </a:t>
            </a:r>
            <a:r>
              <a:rPr lang="ru-RU" sz="4800" b="0" spc="0">
                <a:latin typeface="TT Norms Pro Medium"/>
              </a:rPr>
              <a:t>центр управления роботами</a:t>
            </a:r>
            <a:endParaRPr sz="4800" b="0" spc="0">
              <a:latin typeface="TT Norms Pro Medium"/>
            </a:endParaRP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1315592" y="4696316"/>
            <a:ext cx="723279" cy="742817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1390650" y="6820552"/>
            <a:ext cx="785219" cy="785219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8"/>
          <a:stretch/>
        </p:blipFill>
        <p:spPr bwMode="auto">
          <a:xfrm>
            <a:off x="1372506" y="9046889"/>
            <a:ext cx="803363" cy="803363"/>
          </a:xfrm>
          <a:prstGeom prst="rect">
            <a:avLst/>
          </a:prstGeom>
        </p:spPr>
      </p:pic>
      <p:sp>
        <p:nvSpPr>
          <p:cNvPr id="46" name="Прямоугольник 45"/>
          <p:cNvSpPr/>
          <p:nvPr/>
        </p:nvSpPr>
        <p:spPr bwMode="auto">
          <a:xfrm>
            <a:off x="1315593" y="3169290"/>
            <a:ext cx="85924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828800">
              <a:defRPr/>
            </a:pPr>
            <a:r>
              <a:rPr lang="ru-RU" sz="4000">
                <a:solidFill>
                  <a:schemeClr val="tx2"/>
                </a:solidFill>
                <a:latin typeface="TT Norms Pro Medium"/>
              </a:rPr>
              <a:t>Что делает Мастер?</a:t>
            </a:r>
            <a:endParaRPr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328E4659-7B4F-427B-B3B6-D245741FF453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r="5601" b="3035"/>
          <a:stretch/>
        </p:blipFill>
        <p:spPr bwMode="auto">
          <a:xfrm>
            <a:off x="10967864" y="5849888"/>
            <a:ext cx="10585176" cy="5497102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Прямоугольный треугольник 34">
            <a:extLst>
              <a:ext uri="{FF2B5EF4-FFF2-40B4-BE49-F238E27FC236}">
                <a16:creationId xmlns:a16="http://schemas.microsoft.com/office/drawing/2014/main" id="{0B8E7B1E-52CB-44BF-A3BF-C4B6E3369E49}"/>
              </a:ext>
            </a:extLst>
          </p:cNvPr>
          <p:cNvSpPr/>
          <p:nvPr/>
        </p:nvSpPr>
        <p:spPr bwMode="auto">
          <a:xfrm rot="16199998">
            <a:off x="11831960" y="1128586"/>
            <a:ext cx="12587412" cy="12587412"/>
          </a:xfrm>
          <a:prstGeom prst="rtTriangle">
            <a:avLst/>
          </a:prstGeom>
          <a:solidFill>
            <a:srgbClr val="003A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2C00A2-1F4C-4EB2-8FDE-898931B223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6054" y="863769"/>
            <a:ext cx="20256986" cy="1645518"/>
          </a:xfrm>
        </p:spPr>
        <p:txBody>
          <a:bodyPr>
            <a:normAutofit fontScale="90000"/>
          </a:bodyPr>
          <a:lstStyle/>
          <a:p>
            <a:r>
              <a:rPr lang="en-US" spc="0" dirty="0">
                <a:solidFill>
                  <a:schemeClr val="tx1"/>
                </a:solidFill>
              </a:rPr>
              <a:t>PIX IDP</a:t>
            </a:r>
            <a:r>
              <a:rPr lang="ru-RU" spc="0" dirty="0">
                <a:solidFill>
                  <a:schemeClr val="tx1"/>
                </a:solidFill>
              </a:rPr>
              <a:t> </a:t>
            </a:r>
            <a:r>
              <a:rPr lang="en-US" spc="0" dirty="0"/>
              <a:t> ̶ </a:t>
            </a:r>
            <a:r>
              <a:rPr lang="ru-RU" spc="0" dirty="0"/>
              <a:t> </a:t>
            </a:r>
            <a:r>
              <a:rPr lang="ru-RU" spc="0" dirty="0">
                <a:solidFill>
                  <a:schemeClr val="tx1"/>
                </a:solidFill>
              </a:rPr>
              <a:t>инструмент настройки шаблонов распознавания и извлечения данных из документов</a:t>
            </a:r>
            <a:br>
              <a:rPr lang="ru-RU" spc="0" dirty="0">
                <a:solidFill>
                  <a:schemeClr val="tx1"/>
                </a:solidFill>
              </a:rPr>
            </a:br>
            <a:endParaRPr lang="ru-RU" spc="0" dirty="0">
              <a:solidFill>
                <a:schemeClr val="tx1"/>
              </a:solidFill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C5E86D65-2DAA-47DB-851D-DE32BF00050B}"/>
              </a:ext>
            </a:extLst>
          </p:cNvPr>
          <p:cNvSpPr txBox="1">
            <a:spLocks/>
          </p:cNvSpPr>
          <p:nvPr/>
        </p:nvSpPr>
        <p:spPr bwMode="auto">
          <a:xfrm>
            <a:off x="6863409" y="6336705"/>
            <a:ext cx="15792490" cy="181563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eaLnBrk="1" hangingPunct="1">
              <a:lnSpc>
                <a:spcPct val="90000"/>
              </a:lnSpc>
              <a:spcBef>
                <a:spcPts val="0"/>
              </a:spcBef>
              <a:buNone/>
              <a:defRPr sz="2400" b="0" i="0">
                <a:solidFill>
                  <a:schemeClr val="tx1"/>
                </a:solidFill>
                <a:latin typeface="TT Norms Pro Medium" panose="020B0103030101020204" pitchFamily="34" charset="0"/>
                <a:ea typeface="+mj-ea"/>
                <a:cs typeface="+mj-cs"/>
              </a:defRPr>
            </a:lvl1pPr>
          </a:lstStyle>
          <a:p>
            <a:pPr>
              <a:defRPr/>
            </a:pPr>
            <a:endParaRPr lang="ru-RU" sz="4800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5AE71F1-326F-4A4B-A6A4-62770002B843}"/>
              </a:ext>
            </a:extLst>
          </p:cNvPr>
          <p:cNvSpPr/>
          <p:nvPr/>
        </p:nvSpPr>
        <p:spPr bwMode="auto">
          <a:xfrm>
            <a:off x="1318792" y="2249488"/>
            <a:ext cx="194421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828800">
              <a:defRPr/>
            </a:pPr>
            <a:r>
              <a:rPr lang="ru-RU" sz="2800" dirty="0">
                <a:latin typeface="+mj-lt"/>
                <a:cs typeface="Arial"/>
              </a:rPr>
              <a:t>Интеллектуальная обработка документов </a:t>
            </a:r>
            <a:r>
              <a:rPr lang="ru-RU" sz="2800" dirty="0">
                <a:solidFill>
                  <a:prstClr val="black"/>
                </a:solidFill>
                <a:latin typeface="TT Norms Pro"/>
                <a:cs typeface="Arial"/>
              </a:rPr>
              <a:t>– механизм, позволяющий без привлечения высококвалифицированных специалистов  настроить полноценный конвейер распознавания большого массива документов, </a:t>
            </a:r>
            <a:br>
              <a:rPr lang="ru-RU" sz="2800" dirty="0">
                <a:solidFill>
                  <a:prstClr val="black"/>
                </a:solidFill>
                <a:latin typeface="TT Norms Pro"/>
                <a:cs typeface="Arial"/>
              </a:rPr>
            </a:br>
            <a:r>
              <a:rPr lang="ru-RU" sz="2800" dirty="0">
                <a:solidFill>
                  <a:prstClr val="black"/>
                </a:solidFill>
                <a:latin typeface="TT Norms Pro"/>
                <a:cs typeface="Arial"/>
              </a:rPr>
              <a:t>включающий в себя:</a:t>
            </a:r>
            <a:endParaRPr sz="2800" dirty="0">
              <a:solidFill>
                <a:prstClr val="black"/>
              </a:solidFill>
              <a:latin typeface="Calibri"/>
              <a:cs typeface="Arial"/>
            </a:endParaRPr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8A29C5DA-E709-4BFC-8A9B-77BAFB8A3FD2}"/>
              </a:ext>
            </a:extLst>
          </p:cNvPr>
          <p:cNvGrpSpPr/>
          <p:nvPr/>
        </p:nvGrpSpPr>
        <p:grpSpPr>
          <a:xfrm>
            <a:off x="8447584" y="4121696"/>
            <a:ext cx="15144329" cy="8803942"/>
            <a:chOff x="9343002" y="4401022"/>
            <a:chExt cx="16008425" cy="9306272"/>
          </a:xfrm>
        </p:grpSpPr>
        <p:grpSp>
          <p:nvGrpSpPr>
            <p:cNvPr id="30" name="Группа 29">
              <a:extLst>
                <a:ext uri="{FF2B5EF4-FFF2-40B4-BE49-F238E27FC236}">
                  <a16:creationId xmlns:a16="http://schemas.microsoft.com/office/drawing/2014/main" id="{C1BF7F8C-0364-4B66-95CD-F2A41CA75D36}"/>
                </a:ext>
              </a:extLst>
            </p:cNvPr>
            <p:cNvGrpSpPr/>
            <p:nvPr/>
          </p:nvGrpSpPr>
          <p:grpSpPr>
            <a:xfrm>
              <a:off x="9343002" y="4401022"/>
              <a:ext cx="16008425" cy="9306272"/>
              <a:chOff x="1460909" y="1168084"/>
              <a:chExt cx="9029496" cy="5249170"/>
            </a:xfrm>
          </p:grpSpPr>
          <p:pic>
            <p:nvPicPr>
              <p:cNvPr id="31" name="Рисунок 30">
                <a:extLst>
                  <a:ext uri="{FF2B5EF4-FFF2-40B4-BE49-F238E27FC236}">
                    <a16:creationId xmlns:a16="http://schemas.microsoft.com/office/drawing/2014/main" id="{E23F1E5D-CCA8-4019-B89D-C730F1BC17D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194"/>
              <a:stretch/>
            </p:blipFill>
            <p:spPr bwMode="auto">
              <a:xfrm>
                <a:off x="1460909" y="1168084"/>
                <a:ext cx="9029496" cy="5249170"/>
              </a:xfrm>
              <a:prstGeom prst="rect">
                <a:avLst/>
              </a:prstGeom>
            </p:spPr>
          </p:pic>
          <p:pic>
            <p:nvPicPr>
              <p:cNvPr id="32" name="Рисунок 31">
                <a:extLst>
                  <a:ext uri="{FF2B5EF4-FFF2-40B4-BE49-F238E27FC236}">
                    <a16:creationId xmlns:a16="http://schemas.microsoft.com/office/drawing/2014/main" id="{CC520269-2D95-4F35-9244-EDA496FB209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r="19954"/>
              <a:stretch/>
            </p:blipFill>
            <p:spPr bwMode="auto">
              <a:xfrm>
                <a:off x="2739763" y="1488172"/>
                <a:ext cx="6144981" cy="3592946"/>
              </a:xfrm>
              <a:prstGeom prst="rect">
                <a:avLst/>
              </a:prstGeom>
            </p:spPr>
          </p:pic>
        </p:grpSp>
        <p:pic>
          <p:nvPicPr>
            <p:cNvPr id="39" name="Рисунок 38">
              <a:extLst>
                <a:ext uri="{FF2B5EF4-FFF2-40B4-BE49-F238E27FC236}">
                  <a16:creationId xmlns:a16="http://schemas.microsoft.com/office/drawing/2014/main" id="{92B53192-5598-4434-9BF2-A58D175EC8C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rcRect r="685"/>
            <a:stretch/>
          </p:blipFill>
          <p:spPr>
            <a:xfrm>
              <a:off x="11608890" y="4833070"/>
              <a:ext cx="11701396" cy="6624736"/>
            </a:xfrm>
            <a:prstGeom prst="rect">
              <a:avLst/>
            </a:prstGeom>
          </p:spPr>
        </p:pic>
      </p:grp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26C78D48-BDF7-4623-B173-6BC31A7622C2}"/>
              </a:ext>
            </a:extLst>
          </p:cNvPr>
          <p:cNvGrpSpPr/>
          <p:nvPr/>
        </p:nvGrpSpPr>
        <p:grpSpPr>
          <a:xfrm>
            <a:off x="1390650" y="4193704"/>
            <a:ext cx="8640960" cy="7416824"/>
            <a:chOff x="1390650" y="4049688"/>
            <a:chExt cx="8640960" cy="7416824"/>
          </a:xfrm>
        </p:grpSpPr>
        <p:sp>
          <p:nvSpPr>
            <p:cNvPr id="42" name="Прямоугольник: скругленные углы 41">
              <a:extLst>
                <a:ext uri="{FF2B5EF4-FFF2-40B4-BE49-F238E27FC236}">
                  <a16:creationId xmlns:a16="http://schemas.microsoft.com/office/drawing/2014/main" id="{88353E60-2B5E-470D-B01F-E03695BBFED9}"/>
                </a:ext>
              </a:extLst>
            </p:cNvPr>
            <p:cNvSpPr/>
            <p:nvPr/>
          </p:nvSpPr>
          <p:spPr bwMode="auto">
            <a:xfrm>
              <a:off x="1390650" y="10314384"/>
              <a:ext cx="6696894" cy="1152128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200"/>
            </a:p>
          </p:txBody>
        </p:sp>
        <p:sp>
          <p:nvSpPr>
            <p:cNvPr id="40" name="Прямоугольник: скругленные углы 39">
              <a:extLst>
                <a:ext uri="{FF2B5EF4-FFF2-40B4-BE49-F238E27FC236}">
                  <a16:creationId xmlns:a16="http://schemas.microsoft.com/office/drawing/2014/main" id="{CB720B9F-8ED3-43CB-9E14-5115D6537C3A}"/>
                </a:ext>
              </a:extLst>
            </p:cNvPr>
            <p:cNvSpPr/>
            <p:nvPr/>
          </p:nvSpPr>
          <p:spPr bwMode="auto">
            <a:xfrm>
              <a:off x="1390650" y="8730208"/>
              <a:ext cx="6696894" cy="1152128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200"/>
            </a:p>
          </p:txBody>
        </p:sp>
        <p:sp>
          <p:nvSpPr>
            <p:cNvPr id="37" name="Прямоугольник: скругленные углы 36">
              <a:extLst>
                <a:ext uri="{FF2B5EF4-FFF2-40B4-BE49-F238E27FC236}">
                  <a16:creationId xmlns:a16="http://schemas.microsoft.com/office/drawing/2014/main" id="{1663FFBC-E8C8-413B-84B7-342B078C2E41}"/>
                </a:ext>
              </a:extLst>
            </p:cNvPr>
            <p:cNvSpPr/>
            <p:nvPr/>
          </p:nvSpPr>
          <p:spPr bwMode="auto">
            <a:xfrm>
              <a:off x="1391642" y="5633864"/>
              <a:ext cx="6696894" cy="1152000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200"/>
            </a:p>
          </p:txBody>
        </p:sp>
        <p:sp>
          <p:nvSpPr>
            <p:cNvPr id="4" name="Прямоугольник: скругленные углы 3">
              <a:extLst>
                <a:ext uri="{FF2B5EF4-FFF2-40B4-BE49-F238E27FC236}">
                  <a16:creationId xmlns:a16="http://schemas.microsoft.com/office/drawing/2014/main" id="{F434469D-8B50-4496-A48F-4006EABF5181}"/>
                </a:ext>
              </a:extLst>
            </p:cNvPr>
            <p:cNvSpPr/>
            <p:nvPr/>
          </p:nvSpPr>
          <p:spPr bwMode="auto">
            <a:xfrm>
              <a:off x="1391642" y="7146032"/>
              <a:ext cx="6696894" cy="1152128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200"/>
            </a:p>
          </p:txBody>
        </p:sp>
        <p:sp>
          <p:nvSpPr>
            <p:cNvPr id="6" name="Прямоугольник: скругленные углы 5">
              <a:extLst>
                <a:ext uri="{FF2B5EF4-FFF2-40B4-BE49-F238E27FC236}">
                  <a16:creationId xmlns:a16="http://schemas.microsoft.com/office/drawing/2014/main" id="{97C594CA-6A01-4A90-8C69-97D2C3332345}"/>
                </a:ext>
              </a:extLst>
            </p:cNvPr>
            <p:cNvSpPr/>
            <p:nvPr/>
          </p:nvSpPr>
          <p:spPr bwMode="auto">
            <a:xfrm>
              <a:off x="1391642" y="4049688"/>
              <a:ext cx="6696894" cy="1152128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200"/>
            </a:p>
          </p:txBody>
        </p:sp>
        <p:sp>
          <p:nvSpPr>
            <p:cNvPr id="9" name="Прямоугольный треугольник 8">
              <a:extLst>
                <a:ext uri="{FF2B5EF4-FFF2-40B4-BE49-F238E27FC236}">
                  <a16:creationId xmlns:a16="http://schemas.microsoft.com/office/drawing/2014/main" id="{C9622CD8-5357-4FEC-ACE9-F0EA05C84FA5}"/>
                </a:ext>
              </a:extLst>
            </p:cNvPr>
            <p:cNvSpPr/>
            <p:nvPr/>
          </p:nvSpPr>
          <p:spPr bwMode="auto">
            <a:xfrm rot="18900000">
              <a:off x="2014014" y="4745059"/>
              <a:ext cx="576064" cy="576064"/>
            </a:xfrm>
            <a:prstGeom prst="rtTriangl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200"/>
            </a:p>
          </p:txBody>
        </p:sp>
        <p:sp>
          <p:nvSpPr>
            <p:cNvPr id="11" name="Прямоугольный треугольник 10">
              <a:extLst>
                <a:ext uri="{FF2B5EF4-FFF2-40B4-BE49-F238E27FC236}">
                  <a16:creationId xmlns:a16="http://schemas.microsoft.com/office/drawing/2014/main" id="{221ED144-E070-4380-81B7-4656723DBB41}"/>
                </a:ext>
              </a:extLst>
            </p:cNvPr>
            <p:cNvSpPr/>
            <p:nvPr/>
          </p:nvSpPr>
          <p:spPr bwMode="auto">
            <a:xfrm rot="18900000">
              <a:off x="2014014" y="7841403"/>
              <a:ext cx="576064" cy="576064"/>
            </a:xfrm>
            <a:prstGeom prst="rtTriangl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20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BA46072-1728-40B6-9B21-79034CCDB298}"/>
                </a:ext>
              </a:extLst>
            </p:cNvPr>
            <p:cNvSpPr txBox="1"/>
            <p:nvPr/>
          </p:nvSpPr>
          <p:spPr bwMode="auto">
            <a:xfrm>
              <a:off x="2974826" y="4370239"/>
              <a:ext cx="54726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828800">
                <a:defRPr/>
              </a:pPr>
              <a:r>
                <a:rPr lang="ru-RU" sz="2400" dirty="0">
                  <a:cs typeface="Segoe UI Semibold"/>
                </a:rPr>
                <a:t>Предобработка документов</a:t>
              </a:r>
              <a:endParaRPr sz="2400" dirty="0">
                <a:cs typeface="Arial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F92BE04-497D-4018-B8DF-22D2BA5EF628}"/>
                </a:ext>
              </a:extLst>
            </p:cNvPr>
            <p:cNvSpPr txBox="1"/>
            <p:nvPr/>
          </p:nvSpPr>
          <p:spPr bwMode="auto">
            <a:xfrm>
              <a:off x="2974826" y="6026423"/>
              <a:ext cx="70567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828800">
                <a:defRPr/>
              </a:pPr>
              <a:r>
                <a:rPr lang="ru-RU" sz="2400" dirty="0">
                  <a:cs typeface="Segoe UI Semibold"/>
                </a:rPr>
                <a:t>Классификация документов</a:t>
              </a:r>
              <a:endParaRPr sz="2400" dirty="0">
                <a:cs typeface="Arial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F4BF534-CD28-4C54-A3F4-D888FB10BA2C}"/>
                </a:ext>
              </a:extLst>
            </p:cNvPr>
            <p:cNvSpPr txBox="1"/>
            <p:nvPr/>
          </p:nvSpPr>
          <p:spPr bwMode="auto">
            <a:xfrm>
              <a:off x="2974827" y="7434065"/>
              <a:ext cx="54148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828800">
                <a:defRPr/>
              </a:pPr>
              <a:r>
                <a:rPr lang="ru-RU" sz="2400" dirty="0">
                  <a:cs typeface="Segoe UI Semibold"/>
                </a:rPr>
                <a:t>Извлечение данных</a:t>
              </a:r>
              <a:endParaRPr sz="2400" dirty="0">
                <a:cs typeface="Arial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ADF6F87-F45B-4790-9788-AADFC8CC7F81}"/>
                </a:ext>
              </a:extLst>
            </p:cNvPr>
            <p:cNvSpPr txBox="1"/>
            <p:nvPr/>
          </p:nvSpPr>
          <p:spPr bwMode="auto">
            <a:xfrm>
              <a:off x="2974826" y="9018241"/>
              <a:ext cx="43407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828800">
                <a:defRPr/>
              </a:pPr>
              <a:r>
                <a:rPr lang="ru-RU" sz="2400" dirty="0">
                  <a:cs typeface="Segoe UI Semibold"/>
                </a:rPr>
                <a:t>Проверка д</a:t>
              </a:r>
              <a:r>
                <a:rPr lang="ru-RU" sz="2400" dirty="0" err="1">
                  <a:cs typeface="Segoe UI Semibold"/>
                </a:rPr>
                <a:t>анных</a:t>
              </a:r>
              <a:endParaRPr sz="2400" dirty="0">
                <a:cs typeface="Arial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EB3695A-A070-4CE2-8B35-022F2CA97EC5}"/>
                </a:ext>
              </a:extLst>
            </p:cNvPr>
            <p:cNvSpPr txBox="1"/>
            <p:nvPr/>
          </p:nvSpPr>
          <p:spPr bwMode="auto">
            <a:xfrm>
              <a:off x="2974826" y="10602417"/>
              <a:ext cx="44644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828800">
                <a:defRPr/>
              </a:pPr>
              <a:r>
                <a:rPr lang="ru-RU" sz="2400" dirty="0">
                  <a:cs typeface="Segoe UI Semibold"/>
                </a:rPr>
                <a:t>Контроль человеком</a:t>
              </a:r>
              <a:endParaRPr sz="2400" dirty="0">
                <a:cs typeface="Arial"/>
              </a:endParaRPr>
            </a:p>
          </p:txBody>
        </p:sp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5CFAB040-28D1-41BF-B6EB-56166D50DDE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930710" y="4265712"/>
              <a:ext cx="792088" cy="792088"/>
            </a:xfrm>
            <a:prstGeom prst="rect">
              <a:avLst/>
            </a:prstGeom>
          </p:spPr>
        </p:pic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608831C5-CB30-46BB-A462-F3C5AA2C2C2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894706" y="8874224"/>
              <a:ext cx="864096" cy="864096"/>
            </a:xfrm>
            <a:prstGeom prst="rect">
              <a:avLst/>
            </a:prstGeom>
          </p:spPr>
        </p:pic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CB41C8A4-8635-4A86-BB2B-1CB85F22A1B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894706" y="5777880"/>
              <a:ext cx="864096" cy="864096"/>
            </a:xfrm>
            <a:prstGeom prst="rect">
              <a:avLst/>
            </a:prstGeom>
          </p:spPr>
        </p:pic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id="{55940C65-0D67-49EF-8543-640327D59E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894706" y="7290048"/>
              <a:ext cx="864096" cy="864096"/>
            </a:xfrm>
            <a:prstGeom prst="rect">
              <a:avLst/>
            </a:prstGeom>
          </p:spPr>
        </p:pic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3CBFC14E-95BB-4EDD-8D78-9B8640A2603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894706" y="10458400"/>
              <a:ext cx="864096" cy="864096"/>
            </a:xfrm>
            <a:prstGeom prst="rect">
              <a:avLst/>
            </a:prstGeom>
          </p:spPr>
        </p:pic>
        <p:sp>
          <p:nvSpPr>
            <p:cNvPr id="38" name="Прямоугольный треугольник 37">
              <a:extLst>
                <a:ext uri="{FF2B5EF4-FFF2-40B4-BE49-F238E27FC236}">
                  <a16:creationId xmlns:a16="http://schemas.microsoft.com/office/drawing/2014/main" id="{BF5158F8-DF28-4BD9-B86E-1DB4C0CB732E}"/>
                </a:ext>
              </a:extLst>
            </p:cNvPr>
            <p:cNvSpPr/>
            <p:nvPr/>
          </p:nvSpPr>
          <p:spPr bwMode="auto">
            <a:xfrm rot="18900000">
              <a:off x="2014014" y="6329235"/>
              <a:ext cx="576064" cy="576064"/>
            </a:xfrm>
            <a:prstGeom prst="rtTriangl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200"/>
            </a:p>
          </p:txBody>
        </p:sp>
        <p:sp>
          <p:nvSpPr>
            <p:cNvPr id="41" name="Прямоугольный треугольник 40">
              <a:extLst>
                <a:ext uri="{FF2B5EF4-FFF2-40B4-BE49-F238E27FC236}">
                  <a16:creationId xmlns:a16="http://schemas.microsoft.com/office/drawing/2014/main" id="{3F5107A8-179B-45F9-8322-D7F4E761E96B}"/>
                </a:ext>
              </a:extLst>
            </p:cNvPr>
            <p:cNvSpPr/>
            <p:nvPr/>
          </p:nvSpPr>
          <p:spPr bwMode="auto">
            <a:xfrm rot="18900000">
              <a:off x="2014014" y="9425579"/>
              <a:ext cx="576064" cy="576064"/>
            </a:xfrm>
            <a:prstGeom prst="rtTriangl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200"/>
            </a:p>
          </p:txBody>
        </p:sp>
      </p:grp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20163DD7-31F0-4707-89E8-7C1FC1C1B0D5}"/>
              </a:ext>
            </a:extLst>
          </p:cNvPr>
          <p:cNvSpPr/>
          <p:nvPr/>
        </p:nvSpPr>
        <p:spPr>
          <a:xfrm>
            <a:off x="16985214" y="12474624"/>
            <a:ext cx="42253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err="1">
                <a:solidFill>
                  <a:schemeClr val="bg1"/>
                </a:solidFill>
                <a:latin typeface="+mj-lt"/>
              </a:rPr>
              <a:t>Шаблонизатор</a:t>
            </a:r>
            <a:endParaRPr lang="ru-RU" sz="3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Дуга 4">
            <a:extLst>
              <a:ext uri="{FF2B5EF4-FFF2-40B4-BE49-F238E27FC236}">
                <a16:creationId xmlns:a16="http://schemas.microsoft.com/office/drawing/2014/main" id="{22B355D6-215F-4FB0-9020-56CB7AFDD768}"/>
              </a:ext>
            </a:extLst>
          </p:cNvPr>
          <p:cNvSpPr/>
          <p:nvPr/>
        </p:nvSpPr>
        <p:spPr bwMode="auto">
          <a:xfrm>
            <a:off x="13056096" y="8082136"/>
            <a:ext cx="5832648" cy="5832648"/>
          </a:xfrm>
          <a:prstGeom prst="arc">
            <a:avLst>
              <a:gd name="adj1" fmla="val 18172446"/>
              <a:gd name="adj2" fmla="val 1499912"/>
            </a:avLst>
          </a:prstGeom>
          <a:noFill/>
          <a:ln w="25400" cap="flat">
            <a:solidFill>
              <a:schemeClr val="bg1">
                <a:lumMod val="95000"/>
              </a:schemeClr>
            </a:solidFill>
            <a:prstDash val="solid"/>
            <a:miter lim="400000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72781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 bwMode="auto">
          <a:xfrm rot="16199998">
            <a:off x="11831960" y="1128586"/>
            <a:ext cx="12587412" cy="12587412"/>
          </a:xfrm>
          <a:prstGeom prst="rtTriangle">
            <a:avLst/>
          </a:prstGeom>
          <a:solidFill>
            <a:srgbClr val="003A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2"/>
          <a:srcRect b="13531"/>
          <a:stretch/>
        </p:blipFill>
        <p:spPr bwMode="auto">
          <a:xfrm>
            <a:off x="8702866" y="2788423"/>
            <a:ext cx="13587405" cy="681696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/>
          <a:srcRect t="3342"/>
          <a:stretch/>
        </p:blipFill>
        <p:spPr bwMode="auto">
          <a:xfrm>
            <a:off x="10588007" y="3115957"/>
            <a:ext cx="9853608" cy="5614251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 bwMode="auto">
          <a:xfrm>
            <a:off x="1318792" y="785813"/>
            <a:ext cx="10910888" cy="175101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4800" b="0" spc="0" dirty="0">
                <a:latin typeface="TT Norms Pro Medium"/>
              </a:rPr>
              <a:t>PIX Studio</a:t>
            </a:r>
            <a:r>
              <a:rPr lang="ru-RU" sz="4800" b="0" spc="0" dirty="0">
                <a:latin typeface="TT Norms Pro Medium"/>
              </a:rPr>
              <a:t> </a:t>
            </a:r>
            <a:r>
              <a:rPr lang="en-US" sz="4800" b="0" spc="0" dirty="0">
                <a:latin typeface="TT Norms Pro Medium"/>
              </a:rPr>
              <a:t> ̶ </a:t>
            </a:r>
            <a:r>
              <a:rPr lang="ru-RU" sz="4800" b="0" spc="0" dirty="0">
                <a:latin typeface="TT Norms Pro Medium"/>
              </a:rPr>
              <a:t> среда разработки</a:t>
            </a:r>
            <a:endParaRPr sz="4800" b="0" spc="0" dirty="0">
              <a:latin typeface="TT Norms Pro Medium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4294967295"/>
          </p:nvPr>
        </p:nvSpPr>
        <p:spPr bwMode="auto">
          <a:xfrm>
            <a:off x="2830959" y="4648200"/>
            <a:ext cx="5578475" cy="5040313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defTabSz="914126">
              <a:lnSpc>
                <a:spcPct val="120000"/>
              </a:lnSpc>
              <a:spcBef>
                <a:spcPts val="0"/>
              </a:spcBef>
              <a:buNone/>
              <a:tabLst>
                <a:tab pos="4443666" algn="l"/>
              </a:tabLst>
              <a:defRPr/>
            </a:pPr>
            <a:r>
              <a:rPr lang="ru-RU" sz="2800">
                <a:solidFill>
                  <a:srgbClr val="000000"/>
                </a:solidFill>
                <a:latin typeface="TT Norms Pro"/>
                <a:cs typeface="Arial"/>
              </a:rPr>
              <a:t>Создание логики процесса для робота, возможные отклонения</a:t>
            </a:r>
            <a:r>
              <a:rPr lang="en-US" sz="2800">
                <a:solidFill>
                  <a:srgbClr val="000000"/>
                </a:solidFill>
                <a:latin typeface="TT Norms Pro"/>
                <a:cs typeface="Arial"/>
              </a:rPr>
              <a:t> </a:t>
            </a:r>
            <a:r>
              <a:rPr lang="ru-RU" sz="2800">
                <a:solidFill>
                  <a:srgbClr val="000000"/>
                </a:solidFill>
                <a:latin typeface="TT Norms Pro"/>
                <a:cs typeface="Arial"/>
              </a:rPr>
              <a:t>и исключения.</a:t>
            </a:r>
            <a:endParaRPr/>
          </a:p>
          <a:p>
            <a:pPr marL="0" indent="0" defTabSz="914126">
              <a:lnSpc>
                <a:spcPct val="120000"/>
              </a:lnSpc>
              <a:spcBef>
                <a:spcPts val="0"/>
              </a:spcBef>
              <a:buNone/>
              <a:tabLst>
                <a:tab pos="4443666" algn="l"/>
              </a:tabLst>
              <a:defRPr/>
            </a:pPr>
            <a:endParaRPr sz="2800">
              <a:solidFill>
                <a:srgbClr val="000000"/>
              </a:solidFill>
              <a:latin typeface="TT Norms Pro"/>
              <a:cs typeface="Arial"/>
            </a:endParaRPr>
          </a:p>
          <a:p>
            <a:pPr marL="0" indent="0" defTabSz="914126">
              <a:lnSpc>
                <a:spcPct val="120000"/>
              </a:lnSpc>
              <a:spcBef>
                <a:spcPts val="0"/>
              </a:spcBef>
              <a:buNone/>
              <a:tabLst>
                <a:tab pos="4443666" algn="l"/>
              </a:tabLst>
              <a:defRPr/>
            </a:pPr>
            <a:r>
              <a:rPr lang="ru-RU" sz="2800">
                <a:solidFill>
                  <a:srgbClr val="000000"/>
                </a:solidFill>
                <a:latin typeface="TT Norms Pro"/>
                <a:cs typeface="Arial"/>
              </a:rPr>
              <a:t>Два интерфейса отображения алгоритма робота: в виде схемы</a:t>
            </a:r>
            <a:r>
              <a:rPr lang="en-US" sz="2800">
                <a:solidFill>
                  <a:srgbClr val="000000"/>
                </a:solidFill>
                <a:latin typeface="TT Norms Pro"/>
                <a:cs typeface="Arial"/>
              </a:rPr>
              <a:t> </a:t>
            </a:r>
            <a:r>
              <a:rPr lang="ru-RU" sz="2800">
                <a:solidFill>
                  <a:srgbClr val="000000"/>
                </a:solidFill>
                <a:latin typeface="TT Norms Pro"/>
                <a:cs typeface="Arial"/>
              </a:rPr>
              <a:t>и в виде списка команд.</a:t>
            </a:r>
            <a:endParaRPr/>
          </a:p>
          <a:p>
            <a:pPr marL="0" indent="0" defTabSz="914126">
              <a:lnSpc>
                <a:spcPct val="120000"/>
              </a:lnSpc>
              <a:spcBef>
                <a:spcPts val="0"/>
              </a:spcBef>
              <a:buNone/>
              <a:tabLst>
                <a:tab pos="4443666" algn="l"/>
              </a:tabLst>
              <a:defRPr/>
            </a:pPr>
            <a:endParaRPr sz="2800">
              <a:solidFill>
                <a:srgbClr val="000000"/>
              </a:solidFill>
              <a:latin typeface="TT Norms Pro"/>
              <a:cs typeface="Arial"/>
            </a:endParaRPr>
          </a:p>
          <a:p>
            <a:pPr marL="0" indent="0" defTabSz="914126">
              <a:lnSpc>
                <a:spcPct val="120000"/>
              </a:lnSpc>
              <a:spcBef>
                <a:spcPts val="0"/>
              </a:spcBef>
              <a:buNone/>
              <a:tabLst>
                <a:tab pos="4443666" algn="l"/>
              </a:tabLst>
              <a:defRPr/>
            </a:pPr>
            <a:r>
              <a:rPr lang="ru-RU" sz="2800">
                <a:solidFill>
                  <a:srgbClr val="000000"/>
                </a:solidFill>
                <a:latin typeface="TT Norms Pro"/>
                <a:cs typeface="Arial"/>
              </a:rPr>
              <a:t>Интерактивную среду обучения моделей ИИ </a:t>
            </a:r>
            <a:r>
              <a:rPr lang="en" sz="2800">
                <a:solidFill>
                  <a:srgbClr val="000000"/>
                </a:solidFill>
                <a:latin typeface="TT Norms Pro"/>
                <a:cs typeface="Arial"/>
              </a:rPr>
              <a:t>AutoML Smart Activities.</a:t>
            </a:r>
            <a:endParaRPr sz="2800">
              <a:solidFill>
                <a:srgbClr val="000000"/>
              </a:solidFill>
              <a:latin typeface="TT Norms Pro"/>
              <a:cs typeface="Arial"/>
            </a:endParaRPr>
          </a:p>
        </p:txBody>
      </p:sp>
      <p:sp>
        <p:nvSpPr>
          <p:cNvPr id="13" name="Текст 5"/>
          <p:cNvSpPr txBox="1"/>
          <p:nvPr/>
        </p:nvSpPr>
        <p:spPr bwMode="auto">
          <a:xfrm>
            <a:off x="16056302" y="706770"/>
            <a:ext cx="5475215" cy="1898247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2438338">
              <a:lnSpc>
                <a:spcPct val="15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None/>
              <a:defRPr sz="2400" b="0" i="0" u="none" strike="noStrike" cap="none" spc="0">
                <a:solidFill>
                  <a:srgbClr val="000000"/>
                </a:solidFill>
                <a:latin typeface="Montserrat"/>
                <a:ea typeface="+mn-ea"/>
                <a:cs typeface="+mn-cs"/>
              </a:defRPr>
            </a:lvl1pPr>
            <a:lvl2pPr marL="609600" marR="0" indent="0" algn="l" defTabSz="2438338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None/>
              <a:defRPr sz="4800" b="0" i="0" u="none" strike="noStrike" cap="none" spc="0">
                <a:solidFill>
                  <a:srgbClr val="000000"/>
                </a:solidFill>
                <a:latin typeface="Montserrat"/>
                <a:ea typeface="+mn-ea"/>
                <a:cs typeface="+mn-cs"/>
              </a:defRPr>
            </a:lvl2pPr>
            <a:lvl3pPr marL="1219200" marR="0" indent="0" algn="l" defTabSz="2438338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None/>
              <a:defRPr sz="4800" b="0" i="0" u="none" strike="noStrike" cap="none" spc="0">
                <a:solidFill>
                  <a:srgbClr val="000000"/>
                </a:solidFill>
                <a:latin typeface="Montserrat"/>
                <a:ea typeface="+mn-ea"/>
                <a:cs typeface="+mn-cs"/>
              </a:defRPr>
            </a:lvl3pPr>
            <a:lvl4pPr marL="1828800" marR="0" indent="0" algn="l" defTabSz="2438338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None/>
              <a:defRPr sz="4800" b="0" i="0" u="none" strike="noStrike" cap="none" spc="0">
                <a:solidFill>
                  <a:srgbClr val="000000"/>
                </a:solidFill>
                <a:latin typeface="Montserrat"/>
                <a:ea typeface="+mn-ea"/>
                <a:cs typeface="+mn-cs"/>
              </a:defRPr>
            </a:lvl4pPr>
            <a:lvl5pPr marL="2438400" marR="0" indent="0" algn="l" defTabSz="2438338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None/>
              <a:defRPr sz="4800" b="0" i="0" u="none" strike="noStrike" cap="none" spc="0">
                <a:solidFill>
                  <a:srgbClr val="000000"/>
                </a:solidFill>
                <a:latin typeface="Montserrat"/>
                <a:ea typeface="+mn-ea"/>
                <a:cs typeface="+mn-cs"/>
              </a:defRPr>
            </a:lvl5pPr>
            <a:lvl6pPr marL="3657600" marR="0" indent="-609600" algn="l" defTabSz="2438338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defRPr sz="48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4267200" marR="0" indent="-609600" algn="l" defTabSz="2438338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defRPr sz="48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4876800" marR="0" indent="-609600" algn="l" defTabSz="2438338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defRPr sz="48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5486400" marR="0" indent="-609600" algn="l" defTabSz="2438338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defRPr sz="48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u="none" strike="noStrike" cap="none" spc="0">
                <a:ln>
                  <a:noFill/>
                </a:ln>
                <a:solidFill>
                  <a:schemeClr val="tx1"/>
                </a:solidFill>
                <a:latin typeface="TT Norms Pro Medium"/>
              </a:rPr>
              <a:t>Построчное отображение алгоритма вместо графических схем </a:t>
            </a:r>
            <a:br>
              <a:rPr lang="ru-RU" u="none" strike="noStrike" cap="none" spc="0">
                <a:ln>
                  <a:noFill/>
                </a:ln>
                <a:solidFill>
                  <a:schemeClr val="tx1"/>
                </a:solidFill>
                <a:latin typeface="TT Norms Pro Medium"/>
              </a:rPr>
            </a:br>
            <a:r>
              <a:rPr lang="en-US" u="none" strike="noStrike" cap="none" spc="0">
                <a:ln>
                  <a:noFill/>
                </a:ln>
                <a:solidFill>
                  <a:schemeClr val="tx1"/>
                </a:solidFill>
                <a:latin typeface="TT Norms Pro"/>
              </a:rPr>
              <a:t>—</a:t>
            </a:r>
            <a:r>
              <a:rPr lang="ru-RU" u="none" strike="noStrike" cap="none" spc="0">
                <a:ln>
                  <a:noFill/>
                </a:ln>
                <a:solidFill>
                  <a:schemeClr val="tx1"/>
                </a:solidFill>
                <a:latin typeface="TT Norms Pro"/>
              </a:rPr>
              <a:t> проще и удобнее для разработчика</a:t>
            </a:r>
            <a:endParaRPr>
              <a:solidFill>
                <a:schemeClr val="tx1"/>
              </a:solidFill>
              <a:latin typeface="TT Norms Pro"/>
            </a:endParaRPr>
          </a:p>
        </p:txBody>
      </p:sp>
      <p:sp>
        <p:nvSpPr>
          <p:cNvPr id="20" name="Текст 5"/>
          <p:cNvSpPr txBox="1"/>
          <p:nvPr/>
        </p:nvSpPr>
        <p:spPr bwMode="auto">
          <a:xfrm>
            <a:off x="9555745" y="10055056"/>
            <a:ext cx="4354035" cy="2744848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2438338">
              <a:lnSpc>
                <a:spcPct val="15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None/>
              <a:defRPr sz="2400" b="0" i="0" u="none" strike="noStrike" cap="none" spc="0">
                <a:solidFill>
                  <a:srgbClr val="000000"/>
                </a:solidFill>
                <a:latin typeface="Montserrat"/>
                <a:ea typeface="+mn-ea"/>
                <a:cs typeface="+mn-cs"/>
              </a:defRPr>
            </a:lvl1pPr>
            <a:lvl2pPr marL="609600" marR="0" indent="0" algn="l" defTabSz="2438338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None/>
              <a:defRPr sz="4800" b="0" i="0" u="none" strike="noStrike" cap="none" spc="0">
                <a:solidFill>
                  <a:srgbClr val="000000"/>
                </a:solidFill>
                <a:latin typeface="Montserrat"/>
                <a:ea typeface="+mn-ea"/>
                <a:cs typeface="+mn-cs"/>
              </a:defRPr>
            </a:lvl2pPr>
            <a:lvl3pPr marL="1219200" marR="0" indent="0" algn="l" defTabSz="2438338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None/>
              <a:defRPr sz="4800" b="0" i="0" u="none" strike="noStrike" cap="none" spc="0">
                <a:solidFill>
                  <a:srgbClr val="000000"/>
                </a:solidFill>
                <a:latin typeface="Montserrat"/>
                <a:ea typeface="+mn-ea"/>
                <a:cs typeface="+mn-cs"/>
              </a:defRPr>
            </a:lvl3pPr>
            <a:lvl4pPr marL="1828800" marR="0" indent="0" algn="l" defTabSz="2438338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None/>
              <a:defRPr sz="4800" b="0" i="0" u="none" strike="noStrike" cap="none" spc="0">
                <a:solidFill>
                  <a:srgbClr val="000000"/>
                </a:solidFill>
                <a:latin typeface="Montserrat"/>
                <a:ea typeface="+mn-ea"/>
                <a:cs typeface="+mn-cs"/>
              </a:defRPr>
            </a:lvl4pPr>
            <a:lvl5pPr marL="2438400" marR="0" indent="0" algn="l" defTabSz="2438338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None/>
              <a:defRPr sz="4800" b="0" i="0" u="none" strike="noStrike" cap="none" spc="0">
                <a:solidFill>
                  <a:srgbClr val="000000"/>
                </a:solidFill>
                <a:latin typeface="Montserrat"/>
                <a:ea typeface="+mn-ea"/>
                <a:cs typeface="+mn-cs"/>
              </a:defRPr>
            </a:lvl5pPr>
            <a:lvl6pPr marL="3657600" marR="0" indent="-609600" algn="l" defTabSz="2438338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defRPr sz="48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4267200" marR="0" indent="-609600" algn="l" defTabSz="2438338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defRPr sz="48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4876800" marR="0" indent="-609600" algn="l" defTabSz="2438338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defRPr sz="48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5486400" marR="0" indent="-609600" algn="l" defTabSz="2438338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defRPr sz="48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>
                <a:solidFill>
                  <a:schemeClr val="tx1"/>
                </a:solidFill>
                <a:latin typeface="TT Norms Pro Medium"/>
              </a:rPr>
              <a:t>Создание роботов без использования кода</a:t>
            </a:r>
            <a:br>
              <a:rPr lang="ru-RU">
                <a:solidFill>
                  <a:schemeClr val="tx1"/>
                </a:solidFill>
                <a:latin typeface="TT Norms Pro Medium"/>
              </a:rPr>
            </a:br>
            <a:br>
              <a:rPr lang="ru-RU" sz="1400">
                <a:solidFill>
                  <a:schemeClr val="tx1"/>
                </a:solidFill>
                <a:latin typeface="TT Norms Pro Medium"/>
              </a:rPr>
            </a:br>
            <a:r>
              <a:rPr lang="en-US" sz="4400">
                <a:solidFill>
                  <a:schemeClr val="tx1"/>
                </a:solidFill>
                <a:latin typeface="TT Norms Pro Medium"/>
              </a:rPr>
              <a:t>250</a:t>
            </a:r>
            <a:r>
              <a:rPr lang="ru-RU" sz="4400">
                <a:solidFill>
                  <a:schemeClr val="tx1"/>
                </a:solidFill>
                <a:latin typeface="TT Norms Pro Medium"/>
              </a:rPr>
              <a:t>+ </a:t>
            </a:r>
            <a:endParaRPr/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>
                <a:solidFill>
                  <a:schemeClr val="tx1"/>
                </a:solidFill>
                <a:latin typeface="TT Norms Pro"/>
              </a:rPr>
              <a:t>встроенных элементов конструктора</a:t>
            </a:r>
            <a:endParaRPr>
              <a:solidFill>
                <a:schemeClr val="tx1"/>
              </a:solidFill>
              <a:latin typeface="TT Norms Pro"/>
            </a:endParaRPr>
          </a:p>
        </p:txBody>
      </p:sp>
      <p:sp>
        <p:nvSpPr>
          <p:cNvPr id="22" name="Текст 5"/>
          <p:cNvSpPr txBox="1"/>
          <p:nvPr/>
        </p:nvSpPr>
        <p:spPr bwMode="auto">
          <a:xfrm>
            <a:off x="1302748" y="2636406"/>
            <a:ext cx="8400109" cy="184471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2438338">
              <a:lnSpc>
                <a:spcPct val="15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None/>
              <a:defRPr sz="2400" b="0" i="0" u="none" strike="noStrike" cap="none" spc="0">
                <a:solidFill>
                  <a:srgbClr val="000000"/>
                </a:solidFill>
                <a:latin typeface="Montserrat"/>
                <a:ea typeface="+mn-ea"/>
                <a:cs typeface="+mn-cs"/>
              </a:defRPr>
            </a:lvl1pPr>
            <a:lvl2pPr marL="609600" marR="0" indent="0" algn="l" defTabSz="2438338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None/>
              <a:defRPr sz="4800" b="0" i="0" u="none" strike="noStrike" cap="none" spc="0">
                <a:solidFill>
                  <a:srgbClr val="000000"/>
                </a:solidFill>
                <a:latin typeface="Montserrat"/>
                <a:ea typeface="+mn-ea"/>
                <a:cs typeface="+mn-cs"/>
              </a:defRPr>
            </a:lvl2pPr>
            <a:lvl3pPr marL="1219200" marR="0" indent="0" algn="l" defTabSz="2438338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None/>
              <a:defRPr sz="4800" b="0" i="0" u="none" strike="noStrike" cap="none" spc="0">
                <a:solidFill>
                  <a:srgbClr val="000000"/>
                </a:solidFill>
                <a:latin typeface="Montserrat"/>
                <a:ea typeface="+mn-ea"/>
                <a:cs typeface="+mn-cs"/>
              </a:defRPr>
            </a:lvl3pPr>
            <a:lvl4pPr marL="1828800" marR="0" indent="0" algn="l" defTabSz="2438338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None/>
              <a:defRPr sz="4800" b="0" i="0" u="none" strike="noStrike" cap="none" spc="0">
                <a:solidFill>
                  <a:srgbClr val="000000"/>
                </a:solidFill>
                <a:latin typeface="Montserrat"/>
                <a:ea typeface="+mn-ea"/>
                <a:cs typeface="+mn-cs"/>
              </a:defRPr>
            </a:lvl4pPr>
            <a:lvl5pPr marL="2438400" marR="0" indent="0" algn="l" defTabSz="2438338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None/>
              <a:defRPr sz="4800" b="0" i="0" u="none" strike="noStrike" cap="none" spc="0">
                <a:solidFill>
                  <a:srgbClr val="000000"/>
                </a:solidFill>
                <a:latin typeface="Montserrat"/>
                <a:ea typeface="+mn-ea"/>
                <a:cs typeface="+mn-cs"/>
              </a:defRPr>
            </a:lvl5pPr>
            <a:lvl6pPr marL="3657600" marR="0" indent="-609600" algn="l" defTabSz="2438338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defRPr sz="48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4267200" marR="0" indent="-609600" algn="l" defTabSz="2438338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defRPr sz="48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4876800" marR="0" indent="-609600" algn="l" defTabSz="2438338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defRPr sz="48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5486400" marR="0" indent="-609600" algn="l" defTabSz="2438338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defRPr sz="48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defRPr/>
            </a:pPr>
            <a:r>
              <a:rPr lang="ru-RU" sz="4000">
                <a:solidFill>
                  <a:schemeClr val="tx1"/>
                </a:solidFill>
                <a:latin typeface="TT Norms Pro Medium"/>
              </a:rPr>
              <a:t>Среда разработки </a:t>
            </a:r>
            <a:br>
              <a:rPr lang="ru-RU" sz="4000">
                <a:solidFill>
                  <a:schemeClr val="tx1"/>
                </a:solidFill>
                <a:latin typeface="TT Norms Pro Medium"/>
              </a:rPr>
            </a:br>
            <a:r>
              <a:rPr lang="ru-RU" sz="4000">
                <a:solidFill>
                  <a:schemeClr val="tx1"/>
                </a:solidFill>
                <a:latin typeface="TT Norms Pro Medium"/>
              </a:rPr>
              <a:t>обеспечивает:</a:t>
            </a:r>
            <a:endParaRPr sz="3200">
              <a:solidFill>
                <a:schemeClr val="tx1"/>
              </a:solidFill>
              <a:latin typeface="TT Norms Pro Medium"/>
            </a:endParaRPr>
          </a:p>
        </p:txBody>
      </p:sp>
      <p:sp>
        <p:nvSpPr>
          <p:cNvPr id="28" name="Дуга 27"/>
          <p:cNvSpPr/>
          <p:nvPr/>
        </p:nvSpPr>
        <p:spPr bwMode="auto">
          <a:xfrm rot="14164629">
            <a:off x="15545714" y="1647136"/>
            <a:ext cx="2290495" cy="2571750"/>
          </a:xfrm>
          <a:prstGeom prst="arc">
            <a:avLst>
              <a:gd name="adj1" fmla="val 15543611"/>
              <a:gd name="adj2" fmla="val 20735614"/>
            </a:avLst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miter lim="4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800" b="0" i="0" u="none" strike="noStrike" cap="none" spc="0">
              <a:ln>
                <a:noFill/>
              </a:ln>
              <a:solidFill>
                <a:srgbClr val="000000"/>
              </a:solidFill>
            </a:endParaRPr>
          </a:p>
        </p:txBody>
      </p:sp>
      <p:sp>
        <p:nvSpPr>
          <p:cNvPr id="29" name="Дуга 28"/>
          <p:cNvSpPr/>
          <p:nvPr/>
        </p:nvSpPr>
        <p:spPr bwMode="auto">
          <a:xfrm rot="14164629">
            <a:off x="9514340" y="7134991"/>
            <a:ext cx="2577507" cy="2894005"/>
          </a:xfrm>
          <a:prstGeom prst="arc">
            <a:avLst>
              <a:gd name="adj1" fmla="val 13538444"/>
              <a:gd name="adj2" fmla="val 21121984"/>
            </a:avLst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miter lim="4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800" b="0" i="0" u="none" strike="noStrike" cap="none" spc="0">
              <a:ln>
                <a:noFill/>
              </a:ln>
              <a:solidFill>
                <a:srgbClr val="000000"/>
              </a:solidFill>
            </a:endParaRP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372506" y="6846725"/>
            <a:ext cx="803363" cy="80336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1401404" y="4806513"/>
            <a:ext cx="803363" cy="80336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1372506" y="8899698"/>
            <a:ext cx="910630" cy="91063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/>
          <a:srcRect b="5760"/>
          <a:stretch/>
        </p:blipFill>
        <p:spPr bwMode="auto">
          <a:xfrm>
            <a:off x="14907929" y="5894459"/>
            <a:ext cx="8610594" cy="4564468"/>
          </a:xfrm>
          <a:prstGeom prst="roundRect">
            <a:avLst>
              <a:gd name="adj" fmla="val 4723"/>
            </a:avLst>
          </a:prstGeom>
        </p:spPr>
      </p:pic>
      <p:sp>
        <p:nvSpPr>
          <p:cNvPr id="21" name="Текст 5"/>
          <p:cNvSpPr txBox="1"/>
          <p:nvPr/>
        </p:nvSpPr>
        <p:spPr bwMode="auto">
          <a:xfrm>
            <a:off x="18595719" y="11196947"/>
            <a:ext cx="6080626" cy="1940945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2438338">
              <a:lnSpc>
                <a:spcPct val="15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None/>
              <a:defRPr sz="2400" b="0" i="0" u="none" strike="noStrike" cap="none" spc="0">
                <a:solidFill>
                  <a:srgbClr val="000000"/>
                </a:solidFill>
                <a:latin typeface="Montserrat"/>
                <a:ea typeface="+mn-ea"/>
                <a:cs typeface="+mn-cs"/>
              </a:defRPr>
            </a:lvl1pPr>
            <a:lvl2pPr marL="609600" marR="0" indent="0" algn="l" defTabSz="2438338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None/>
              <a:defRPr sz="4800" b="0" i="0" u="none" strike="noStrike" cap="none" spc="0">
                <a:solidFill>
                  <a:srgbClr val="000000"/>
                </a:solidFill>
                <a:latin typeface="Montserrat"/>
                <a:ea typeface="+mn-ea"/>
                <a:cs typeface="+mn-cs"/>
              </a:defRPr>
            </a:lvl2pPr>
            <a:lvl3pPr marL="1219200" marR="0" indent="0" algn="l" defTabSz="2438338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None/>
              <a:defRPr sz="4800" b="0" i="0" u="none" strike="noStrike" cap="none" spc="0">
                <a:solidFill>
                  <a:srgbClr val="000000"/>
                </a:solidFill>
                <a:latin typeface="Montserrat"/>
                <a:ea typeface="+mn-ea"/>
                <a:cs typeface="+mn-cs"/>
              </a:defRPr>
            </a:lvl3pPr>
            <a:lvl4pPr marL="1828800" marR="0" indent="0" algn="l" defTabSz="2438338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None/>
              <a:defRPr sz="4800" b="0" i="0" u="none" strike="noStrike" cap="none" spc="0">
                <a:solidFill>
                  <a:srgbClr val="000000"/>
                </a:solidFill>
                <a:latin typeface="Montserrat"/>
                <a:ea typeface="+mn-ea"/>
                <a:cs typeface="+mn-cs"/>
              </a:defRPr>
            </a:lvl4pPr>
            <a:lvl5pPr marL="2438400" marR="0" indent="0" algn="l" defTabSz="2438338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None/>
              <a:defRPr sz="4800" b="0" i="0" u="none" strike="noStrike" cap="none" spc="0">
                <a:solidFill>
                  <a:srgbClr val="000000"/>
                </a:solidFill>
                <a:latin typeface="Montserrat"/>
                <a:ea typeface="+mn-ea"/>
                <a:cs typeface="+mn-cs"/>
              </a:defRPr>
            </a:lvl5pPr>
            <a:lvl6pPr marL="3657600" marR="0" indent="-609600" algn="l" defTabSz="2438338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defRPr sz="48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4267200" marR="0" indent="-609600" algn="l" defTabSz="2438338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defRPr sz="48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4876800" marR="0" indent="-609600" algn="l" defTabSz="2438338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defRPr sz="48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5486400" marR="0" indent="-609600" algn="l" defTabSz="2438338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defRPr sz="48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>
                <a:solidFill>
                  <a:schemeClr val="bg1"/>
                </a:solidFill>
                <a:latin typeface="TT Norms Pro Medium"/>
              </a:rPr>
              <a:t>Создание робота с помощью моделирования схем алгоритмов </a:t>
            </a:r>
            <a:r>
              <a:rPr lang="en-US">
                <a:solidFill>
                  <a:schemeClr val="bg1"/>
                </a:solidFill>
                <a:latin typeface="TT Norms Pro"/>
              </a:rPr>
              <a:t>—</a:t>
            </a:r>
            <a:r>
              <a:rPr lang="ru-RU">
                <a:solidFill>
                  <a:schemeClr val="bg1"/>
                </a:solidFill>
                <a:latin typeface="TT Norms Pro"/>
              </a:rPr>
              <a:t> удобнее для архитектора бизнес-процессов</a:t>
            </a:r>
            <a:endParaRPr>
              <a:solidFill>
                <a:schemeClr val="bg1"/>
              </a:solidFill>
              <a:latin typeface="TT Norms Pro"/>
            </a:endParaRPr>
          </a:p>
        </p:txBody>
      </p:sp>
      <p:sp>
        <p:nvSpPr>
          <p:cNvPr id="30" name="Дуга 29"/>
          <p:cNvSpPr/>
          <p:nvPr/>
        </p:nvSpPr>
        <p:spPr bwMode="auto">
          <a:xfrm rot="14164629">
            <a:off x="18296305" y="9001425"/>
            <a:ext cx="2290495" cy="2571750"/>
          </a:xfrm>
          <a:prstGeom prst="arc">
            <a:avLst>
              <a:gd name="adj1" fmla="val 15543611"/>
              <a:gd name="adj2" fmla="val 273815"/>
            </a:avLst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miter lim="4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800" b="0" i="0" u="none" strike="noStrike" cap="none" spc="0">
              <a:ln>
                <a:noFill/>
              </a:ln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1CC4F8-4B8E-0E73-984F-BFA8B75EA8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CCF581-2553-678A-8DB8-777C1EFC5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6054" y="863771"/>
            <a:ext cx="19536906" cy="1645518"/>
          </a:xfrm>
        </p:spPr>
        <p:txBody>
          <a:bodyPr/>
          <a:lstStyle/>
          <a:p>
            <a:pPr algn="ctr"/>
            <a:r>
              <a:rPr lang="ru-RU" b="1" dirty="0"/>
              <a:t> Влияние </a:t>
            </a:r>
            <a:r>
              <a:rPr lang="en-US" b="1" dirty="0"/>
              <a:t>AI &amp; RPA</a:t>
            </a:r>
            <a:r>
              <a:rPr lang="ru-RU" b="1" dirty="0"/>
              <a:t> на экономику РФ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56FF67B-D914-890E-87B9-7626AE0427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136" y="2665772"/>
            <a:ext cx="14689632" cy="960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3259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" name="Прямоугольный треугольник 11"/>
          <p:cNvSpPr/>
          <p:nvPr/>
        </p:nvSpPr>
        <p:spPr bwMode="auto">
          <a:xfrm rot="16199998">
            <a:off x="11831960" y="1128586"/>
            <a:ext cx="12587412" cy="12587412"/>
          </a:xfrm>
          <a:prstGeom prst="rt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296054" y="863771"/>
            <a:ext cx="17376666" cy="164551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b="0"/>
              <a:t>PIX Runner</a:t>
            </a:r>
            <a:r>
              <a:rPr lang="ru-RU" b="0"/>
              <a:t> </a:t>
            </a:r>
            <a:r>
              <a:rPr lang="en-US" b="0"/>
              <a:t> ̶ </a:t>
            </a:r>
            <a:r>
              <a:rPr lang="ru-RU" b="0"/>
              <a:t> инструмент для простого запуска</a:t>
            </a:r>
            <a:r>
              <a:rPr lang="en-US" b="0"/>
              <a:t> </a:t>
            </a:r>
            <a:r>
              <a:rPr lang="ru-RU" b="0"/>
              <a:t>и мониторинга роботов бизнес-пользователями</a:t>
            </a:r>
            <a:br>
              <a:rPr lang="ru-RU" b="0"/>
            </a:br>
            <a:r>
              <a:rPr lang="en-US" b="0"/>
              <a:t> </a:t>
            </a:r>
            <a:endParaRPr lang="ru-RU" b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9239672" y="3257600"/>
            <a:ext cx="15710246" cy="785512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 bwMode="auto">
          <a:xfrm>
            <a:off x="2692370" y="4670285"/>
            <a:ext cx="6600760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ru-RU" sz="2800">
                <a:latin typeface="TT Norms Pro"/>
              </a:rPr>
              <a:t>Единый чат "PIX Runner" для взаимодействия со всеми роботами</a:t>
            </a:r>
            <a:endParaRPr lang="en-US" sz="2800">
              <a:latin typeface="TT Norms Pro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endParaRPr lang="en-US" sz="2800">
              <a:latin typeface="TT Norms Pro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ru-RU" sz="2800">
                <a:latin typeface="TT Norms Pro"/>
              </a:rPr>
              <a:t>Получение данных о работе робота в формате сообщений</a:t>
            </a:r>
            <a:endParaRPr lang="en-US" sz="2800">
              <a:latin typeface="TT Norms Pro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endParaRPr lang="en-US" sz="2800">
              <a:latin typeface="TT Norms Pro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ru-RU" sz="2800">
                <a:latin typeface="TT Norms Pro"/>
              </a:rPr>
              <a:t>Отдельный чат с каждым роботом, который может быть визуально кастомизирован </a:t>
            </a:r>
            <a:endParaRPr lang="en-US" sz="2800">
              <a:latin typeface="TT Norms Pro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endParaRPr lang="en-US" sz="2800">
              <a:latin typeface="TT Norms Pro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ru-RU" sz="2800">
                <a:latin typeface="TT Norms Pro"/>
              </a:rPr>
              <a:t>Управление роботом через простые команды</a:t>
            </a:r>
            <a:br>
              <a:rPr lang="ru-RU" sz="2800">
                <a:latin typeface="TT Norms Pro"/>
              </a:rPr>
            </a:br>
            <a:endParaRPr lang="ru-RU" sz="2800">
              <a:latin typeface="TT Norms Pro"/>
            </a:endParaRP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19584926" y="11387086"/>
            <a:ext cx="464513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>
                <a:latin typeface="TT Norms Pro Medium"/>
              </a:rPr>
              <a:t>Привычный интерфейс, напоминающий популярные мессенджеры</a:t>
            </a:r>
            <a:endParaRPr/>
          </a:p>
        </p:txBody>
      </p:sp>
      <p:sp>
        <p:nvSpPr>
          <p:cNvPr id="15" name="Дуга 14"/>
          <p:cNvSpPr/>
          <p:nvPr/>
        </p:nvSpPr>
        <p:spPr bwMode="auto">
          <a:xfrm rot="14164629">
            <a:off x="18786385" y="9033445"/>
            <a:ext cx="2290495" cy="2571750"/>
          </a:xfrm>
          <a:prstGeom prst="arc">
            <a:avLst>
              <a:gd name="adj1" fmla="val 14327098"/>
              <a:gd name="adj2" fmla="val 273815"/>
            </a:avLst>
          </a:prstGeom>
          <a:noFill/>
          <a:ln w="25400" cap="flat">
            <a:solidFill>
              <a:srgbClr val="003AEF"/>
            </a:solidFill>
            <a:prstDash val="solid"/>
            <a:miter lim="4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800" b="0" i="0" u="none" strike="noStrike" cap="none" spc="0">
              <a:ln>
                <a:noFill/>
              </a:ln>
              <a:solidFill>
                <a:srgbClr val="000000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1319213" y="4670285"/>
            <a:ext cx="807164" cy="807164"/>
          </a:xfrm>
          <a:prstGeom prst="rect">
            <a:avLst/>
          </a:prstGeom>
          <a:noFill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1282727" y="6269537"/>
            <a:ext cx="952500" cy="952500"/>
          </a:xfrm>
          <a:prstGeom prst="rect">
            <a:avLst/>
          </a:prstGeom>
          <a:noFill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/>
          <a:stretch/>
        </p:blipFill>
        <p:spPr bwMode="auto">
          <a:xfrm>
            <a:off x="1336184" y="7909325"/>
            <a:ext cx="952500" cy="952500"/>
          </a:xfrm>
          <a:prstGeom prst="rect">
            <a:avLst/>
          </a:prstGeom>
          <a:noFill/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6"/>
          <a:stretch/>
        </p:blipFill>
        <p:spPr bwMode="auto">
          <a:xfrm>
            <a:off x="1374962" y="9814598"/>
            <a:ext cx="952500" cy="952500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 bwMode="auto">
          <a:xfrm>
            <a:off x="1319213" y="2819665"/>
            <a:ext cx="8352928" cy="805538"/>
          </a:xfrm>
          <a:prstGeom prst="rect">
            <a:avLst/>
          </a:prstGeom>
          <a:solidFill>
            <a:srgbClr val="003A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2255317" y="2963335"/>
            <a:ext cx="79300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>
                <a:solidFill>
                  <a:schemeClr val="bg1"/>
                </a:solidFill>
                <a:latin typeface="TT Norms Pro Medium"/>
              </a:rPr>
              <a:t>Входит в поставку PIX Studio + PIX Robot</a:t>
            </a:r>
            <a:endParaRPr/>
          </a:p>
          <a:p>
            <a:pPr>
              <a:defRPr/>
            </a:pPr>
            <a:br>
              <a:rPr lang="ru-RU">
                <a:latin typeface="TT Norms Pro"/>
              </a:rPr>
            </a:br>
            <a:endParaRPr lang="ru-RU"/>
          </a:p>
        </p:txBody>
      </p:sp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7"/>
          <a:stretch/>
        </p:blipFill>
        <p:spPr bwMode="auto">
          <a:xfrm>
            <a:off x="1607245" y="2951329"/>
            <a:ext cx="519553" cy="5195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174776" y="844811"/>
            <a:ext cx="8424936" cy="936104"/>
          </a:xfrm>
        </p:spPr>
        <p:txBody>
          <a:bodyPr/>
          <a:lstStyle/>
          <a:p>
            <a:pPr>
              <a:defRPr/>
            </a:pPr>
            <a:r>
              <a:rPr lang="ru-RU" b="0" spc="0"/>
              <a:t>Инновации </a:t>
            </a:r>
            <a:r>
              <a:rPr lang="en-US" b="0" spc="0"/>
              <a:t>PIX RPA</a:t>
            </a:r>
            <a:endParaRPr lang="ru-RU" b="0" spc="0"/>
          </a:p>
        </p:txBody>
      </p:sp>
      <p:grpSp>
        <p:nvGrpSpPr>
          <p:cNvPr id="35" name="Группа 34"/>
          <p:cNvGrpSpPr/>
          <p:nvPr/>
        </p:nvGrpSpPr>
        <p:grpSpPr bwMode="auto">
          <a:xfrm>
            <a:off x="2038872" y="3401616"/>
            <a:ext cx="19656285" cy="6048672"/>
            <a:chOff x="2038872" y="3689648"/>
            <a:chExt cx="18720271" cy="5760640"/>
          </a:xfrm>
        </p:grpSpPr>
        <p:sp>
          <p:nvSpPr>
            <p:cNvPr id="6" name="Прямоугольник: скругленные углы 5"/>
            <p:cNvSpPr/>
            <p:nvPr/>
          </p:nvSpPr>
          <p:spPr bwMode="auto">
            <a:xfrm>
              <a:off x="2038872" y="3689648"/>
              <a:ext cx="5758831" cy="5760640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95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 sz="250"/>
            </a:p>
          </p:txBody>
        </p:sp>
        <p:sp>
          <p:nvSpPr>
            <p:cNvPr id="19" name="Прямоугольник 18"/>
            <p:cNvSpPr/>
            <p:nvPr/>
          </p:nvSpPr>
          <p:spPr bwMode="auto">
            <a:xfrm>
              <a:off x="2542928" y="4409728"/>
              <a:ext cx="4824536" cy="2923877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ru-RU" sz="3600">
                  <a:solidFill>
                    <a:srgbClr val="0039E6"/>
                  </a:solidFill>
                  <a:latin typeface="+mj-lt"/>
                </a:rPr>
                <a:t>GPT</a:t>
              </a:r>
              <a:endParaRPr/>
            </a:p>
            <a:p>
              <a:pPr>
                <a:defRPr/>
              </a:pPr>
              <a:endParaRPr lang="en-US">
                <a:latin typeface="TT Norms Pro"/>
              </a:endParaRPr>
            </a:p>
            <a:p>
              <a:pPr>
                <a:defRPr/>
              </a:pPr>
              <a:r>
                <a:rPr lang="ru-RU" sz="2600"/>
                <a:t>Готовые активности и реализованные кейсы применения языковых моделей c Chat GPT, Yandex GPT и Giga Chat</a:t>
              </a:r>
            </a:p>
          </p:txBody>
        </p:sp>
        <p:sp>
          <p:nvSpPr>
            <p:cNvPr id="20" name="Прямоугольник: скругленные углы 19"/>
            <p:cNvSpPr/>
            <p:nvPr/>
          </p:nvSpPr>
          <p:spPr bwMode="auto">
            <a:xfrm>
              <a:off x="8519592" y="3689648"/>
              <a:ext cx="5758831" cy="5760640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95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 sz="250"/>
            </a:p>
          </p:txBody>
        </p:sp>
        <p:sp>
          <p:nvSpPr>
            <p:cNvPr id="22" name="Прямоугольник: скругленные углы 21"/>
            <p:cNvSpPr/>
            <p:nvPr/>
          </p:nvSpPr>
          <p:spPr bwMode="auto">
            <a:xfrm>
              <a:off x="15000312" y="3689648"/>
              <a:ext cx="5758831" cy="5760640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95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 sz="250"/>
            </a:p>
          </p:txBody>
        </p:sp>
        <p:sp>
          <p:nvSpPr>
            <p:cNvPr id="24" name="Прямоугольник 23"/>
            <p:cNvSpPr/>
            <p:nvPr/>
          </p:nvSpPr>
          <p:spPr bwMode="auto">
            <a:xfrm>
              <a:off x="9095656" y="4409728"/>
              <a:ext cx="4752528" cy="2523767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3600">
                  <a:solidFill>
                    <a:srgbClr val="0039E6"/>
                  </a:solidFill>
                  <a:latin typeface="+mj-lt"/>
                </a:rPr>
                <a:t>IDP</a:t>
              </a:r>
              <a:endParaRPr/>
            </a:p>
            <a:p>
              <a:pPr>
                <a:defRPr/>
              </a:pPr>
              <a:endParaRPr lang="en-US">
                <a:latin typeface="TT Norms Pro"/>
              </a:endParaRPr>
            </a:p>
            <a:p>
              <a:pPr>
                <a:defRPr/>
              </a:pPr>
              <a:r>
                <a:rPr lang="ru-RU" sz="2600"/>
                <a:t>Встроенный модуль IDP для распознавания документов, извлечения данных и их верификации</a:t>
              </a:r>
              <a:endParaRPr/>
            </a:p>
          </p:txBody>
        </p:sp>
        <p:sp>
          <p:nvSpPr>
            <p:cNvPr id="25" name="Прямоугольник 24"/>
            <p:cNvSpPr/>
            <p:nvPr/>
          </p:nvSpPr>
          <p:spPr bwMode="auto">
            <a:xfrm>
              <a:off x="15504368" y="4409728"/>
              <a:ext cx="4752528" cy="2523767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ru-RU" sz="3600">
                  <a:solidFill>
                    <a:srgbClr val="0039E6"/>
                  </a:solidFill>
                  <a:latin typeface="+mj-lt"/>
                </a:rPr>
                <a:t>Работа на </a:t>
              </a:r>
              <a:r>
                <a:rPr lang="en-US" sz="3600">
                  <a:solidFill>
                    <a:srgbClr val="0039E6"/>
                  </a:solidFill>
                  <a:latin typeface="+mj-lt"/>
                </a:rPr>
                <a:t>Linux</a:t>
              </a:r>
              <a:endParaRPr/>
            </a:p>
            <a:p>
              <a:pPr>
                <a:defRPr/>
              </a:pPr>
              <a:endParaRPr lang="en-US">
                <a:latin typeface="TT Norms Pro"/>
              </a:endParaRPr>
            </a:p>
            <a:p>
              <a:pPr>
                <a:defRPr/>
              </a:pPr>
              <a:r>
                <a:rPr lang="en-US" sz="2600"/>
                <a:t>PIX RPA </a:t>
              </a:r>
              <a:r>
                <a:rPr lang="ru-RU" sz="2600"/>
                <a:t>работает на </a:t>
              </a:r>
              <a:r>
                <a:rPr lang="en-US" sz="2600"/>
                <a:t>Linux. </a:t>
              </a:r>
              <a:r>
                <a:rPr lang="ru-RU" sz="2600"/>
                <a:t>Студия разработки </a:t>
              </a:r>
              <a:r>
                <a:rPr lang="en-US" sz="2600"/>
                <a:t>PIX RPA </a:t>
              </a:r>
              <a:r>
                <a:rPr lang="ru-RU" sz="2600"/>
                <a:t>совместима с </a:t>
              </a:r>
              <a:r>
                <a:rPr lang="en-US" sz="2600"/>
                <a:t>Astra Linux, </a:t>
              </a:r>
              <a:r>
                <a:rPr lang="ru-RU" sz="2600"/>
                <a:t>РЕДОС, Основа, </a:t>
              </a:r>
              <a:r>
                <a:rPr lang="en-US" sz="2600"/>
                <a:t>Alt Linux</a:t>
              </a:r>
              <a:endParaRPr lang="ru-RU" sz="2600"/>
            </a:p>
          </p:txBody>
        </p:sp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2"/>
            <a:stretch/>
          </p:blipFill>
          <p:spPr bwMode="auto">
            <a:xfrm>
              <a:off x="4847184" y="8298159"/>
              <a:ext cx="576064" cy="576064"/>
            </a:xfrm>
            <a:prstGeom prst="rect">
              <a:avLst/>
            </a:prstGeom>
            <a:noFill/>
          </p:spPr>
        </p:pic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3"/>
            <a:stretch/>
          </p:blipFill>
          <p:spPr bwMode="auto">
            <a:xfrm>
              <a:off x="15504368" y="8298159"/>
              <a:ext cx="1535053" cy="576064"/>
            </a:xfrm>
            <a:prstGeom prst="rect">
              <a:avLst/>
            </a:prstGeom>
          </p:spPr>
        </p:pic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4"/>
            <a:stretch/>
          </p:blipFill>
          <p:spPr bwMode="auto">
            <a:xfrm>
              <a:off x="17304568" y="8316612"/>
              <a:ext cx="864096" cy="539161"/>
            </a:xfrm>
            <a:prstGeom prst="rect">
              <a:avLst/>
            </a:prstGeom>
          </p:spPr>
        </p:pic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5"/>
            <a:stretch/>
          </p:blipFill>
          <p:spPr bwMode="auto">
            <a:xfrm>
              <a:off x="18456696" y="8154144"/>
              <a:ext cx="864096" cy="864096"/>
            </a:xfrm>
            <a:prstGeom prst="rect">
              <a:avLst/>
            </a:prstGeom>
          </p:spPr>
        </p:pic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6"/>
            <a:stretch/>
          </p:blipFill>
          <p:spPr bwMode="auto">
            <a:xfrm>
              <a:off x="19608824" y="8288238"/>
              <a:ext cx="634984" cy="595908"/>
            </a:xfrm>
            <a:prstGeom prst="rect">
              <a:avLst/>
            </a:prstGeom>
            <a:noFill/>
          </p:spPr>
        </p:pic>
        <p:pic>
          <p:nvPicPr>
            <p:cNvPr id="1034" name="Picture 10"/>
            <p:cNvPicPr>
              <a:picLocks noChangeAspect="1" noChangeArrowheads="1"/>
            </p:cNvPicPr>
            <p:nvPr/>
          </p:nvPicPr>
          <p:blipFill>
            <a:blip r:embed="rId7"/>
            <a:stretch/>
          </p:blipFill>
          <p:spPr bwMode="auto">
            <a:xfrm>
              <a:off x="5639272" y="8274918"/>
              <a:ext cx="622548" cy="622548"/>
            </a:xfrm>
            <a:prstGeom prst="rect">
              <a:avLst/>
            </a:prstGeom>
            <a:noFill/>
          </p:spPr>
        </p:pic>
        <p:pic>
          <p:nvPicPr>
            <p:cNvPr id="1036" name="Picture 12"/>
            <p:cNvPicPr>
              <a:picLocks noChangeAspect="1" noChangeArrowheads="1"/>
            </p:cNvPicPr>
            <p:nvPr/>
          </p:nvPicPr>
          <p:blipFill>
            <a:blip r:embed="rId8"/>
            <a:stretch/>
          </p:blipFill>
          <p:spPr bwMode="auto">
            <a:xfrm>
              <a:off x="6431360" y="8253536"/>
              <a:ext cx="665312" cy="665312"/>
            </a:xfrm>
            <a:prstGeom prst="ellipse">
              <a:avLst/>
            </a:prstGeom>
            <a:noFill/>
          </p:spPr>
        </p:pic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9"/>
            <a:srcRect b="38106"/>
            <a:stretch/>
          </p:blipFill>
          <p:spPr bwMode="auto">
            <a:xfrm>
              <a:off x="12552040" y="8241748"/>
              <a:ext cx="1170866" cy="68888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" name="Прямоугольный треугольник 11"/>
          <p:cNvSpPr/>
          <p:nvPr/>
        </p:nvSpPr>
        <p:spPr bwMode="auto">
          <a:xfrm rot="16199998">
            <a:off x="11831960" y="1128586"/>
            <a:ext cx="12587412" cy="12587412"/>
          </a:xfrm>
          <a:prstGeom prst="rt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296054" y="863771"/>
            <a:ext cx="17376666" cy="164551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b="0" dirty="0"/>
              <a:t>PIX RPA + </a:t>
            </a:r>
            <a:r>
              <a:rPr lang="ru-RU" b="0" dirty="0"/>
              <a:t>РОБОТЫ</a:t>
            </a:r>
            <a:br>
              <a:rPr lang="ru-RU" b="0" dirty="0"/>
            </a:br>
            <a:r>
              <a:rPr lang="en-US" b="0" dirty="0"/>
              <a:t> </a:t>
            </a:r>
            <a:endParaRPr lang="ru-RU" b="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751382" y="2819665"/>
            <a:ext cx="12271495" cy="832993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 bwMode="auto">
          <a:xfrm>
            <a:off x="2692370" y="4670285"/>
            <a:ext cx="660076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ru-RU" sz="2800" dirty="0">
                <a:latin typeface="TT Norms Pro"/>
              </a:rPr>
              <a:t>Удобный способ общения человека с роботом</a:t>
            </a:r>
            <a:endParaRPr lang="en-US" sz="2800" dirty="0">
              <a:latin typeface="TT Norms Pro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endParaRPr lang="en-US" sz="2800" dirty="0">
              <a:latin typeface="TT Norms Pro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ru-RU" sz="2800" dirty="0">
                <a:latin typeface="TT Norms Pro"/>
              </a:rPr>
              <a:t>Интеграция робота с любыми информационными системами</a:t>
            </a:r>
            <a:endParaRPr lang="en-US" sz="2800" dirty="0">
              <a:latin typeface="TT Norms Pro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endParaRPr lang="en-US" sz="2800" dirty="0">
              <a:latin typeface="TT Norms Pro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ru-RU" sz="2800" dirty="0">
                <a:latin typeface="TT Norms Pro"/>
              </a:rPr>
              <a:t>Визуализация при помощи </a:t>
            </a:r>
            <a:r>
              <a:rPr lang="en-US" sz="2800" dirty="0">
                <a:latin typeface="TT Norms Pro"/>
              </a:rPr>
              <a:t>BI </a:t>
            </a:r>
            <a:r>
              <a:rPr lang="ru-RU" sz="2800" dirty="0">
                <a:latin typeface="TT Norms Pro"/>
              </a:rPr>
              <a:t>для контроля работы роботов</a:t>
            </a:r>
            <a:endParaRPr lang="en-US" sz="2800" dirty="0">
              <a:latin typeface="TT Norms Pro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endParaRPr lang="en-US" sz="2800" dirty="0">
              <a:latin typeface="TT Norms Pro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ru-RU" sz="2800" dirty="0">
                <a:latin typeface="TT Norms Pro"/>
              </a:rPr>
              <a:t>Полная автоматизация, создание безлюдных производств</a:t>
            </a:r>
            <a:br>
              <a:rPr lang="ru-RU" sz="2800" dirty="0">
                <a:latin typeface="TT Norms Pro"/>
              </a:rPr>
            </a:br>
            <a:endParaRPr lang="ru-RU" sz="2800" dirty="0">
              <a:latin typeface="TT Norms Pro"/>
            </a:endParaRP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19584926" y="11387086"/>
            <a:ext cx="46451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dirty="0"/>
              <a:t>Генерация данных</a:t>
            </a:r>
            <a:endParaRPr dirty="0"/>
          </a:p>
        </p:txBody>
      </p:sp>
      <p:sp>
        <p:nvSpPr>
          <p:cNvPr id="15" name="Дуга 14"/>
          <p:cNvSpPr/>
          <p:nvPr/>
        </p:nvSpPr>
        <p:spPr bwMode="auto">
          <a:xfrm rot="14164629">
            <a:off x="18786385" y="9033445"/>
            <a:ext cx="2290495" cy="2571750"/>
          </a:xfrm>
          <a:prstGeom prst="arc">
            <a:avLst>
              <a:gd name="adj1" fmla="val 14327098"/>
              <a:gd name="adj2" fmla="val 273815"/>
            </a:avLst>
          </a:prstGeom>
          <a:noFill/>
          <a:ln w="25400" cap="flat">
            <a:solidFill>
              <a:srgbClr val="003AEF"/>
            </a:solidFill>
            <a:prstDash val="solid"/>
            <a:miter lim="4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800" b="0" i="0" u="none" strike="noStrike" cap="none" spc="0">
              <a:ln>
                <a:noFill/>
              </a:ln>
              <a:solidFill>
                <a:srgbClr val="000000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1319213" y="4670285"/>
            <a:ext cx="807164" cy="807164"/>
          </a:xfrm>
          <a:prstGeom prst="rect">
            <a:avLst/>
          </a:prstGeom>
          <a:noFill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1282727" y="6269537"/>
            <a:ext cx="952500" cy="952500"/>
          </a:xfrm>
          <a:prstGeom prst="rect">
            <a:avLst/>
          </a:prstGeom>
          <a:noFill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/>
          <a:stretch/>
        </p:blipFill>
        <p:spPr bwMode="auto">
          <a:xfrm>
            <a:off x="1336184" y="7909325"/>
            <a:ext cx="952500" cy="952500"/>
          </a:xfrm>
          <a:prstGeom prst="rect">
            <a:avLst/>
          </a:prstGeom>
          <a:noFill/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6"/>
          <a:stretch/>
        </p:blipFill>
        <p:spPr bwMode="auto">
          <a:xfrm>
            <a:off x="1374962" y="9814598"/>
            <a:ext cx="952500" cy="952500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 bwMode="auto">
          <a:xfrm>
            <a:off x="1319213" y="2819665"/>
            <a:ext cx="8352928" cy="805538"/>
          </a:xfrm>
          <a:prstGeom prst="rect">
            <a:avLst/>
          </a:prstGeom>
          <a:solidFill>
            <a:srgbClr val="003A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2255317" y="2963335"/>
            <a:ext cx="79300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dirty="0">
                <a:solidFill>
                  <a:schemeClr val="bg1"/>
                </a:solidFill>
              </a:rPr>
              <a:t>Дефицит специализированного ПО</a:t>
            </a:r>
            <a:endParaRPr dirty="0"/>
          </a:p>
          <a:p>
            <a:pPr>
              <a:defRPr/>
            </a:pPr>
            <a:br>
              <a:rPr lang="ru-RU" dirty="0">
                <a:latin typeface="TT Norms Pro"/>
              </a:rPr>
            </a:br>
            <a:endParaRPr lang="ru-RU" dirty="0"/>
          </a:p>
        </p:txBody>
      </p:sp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7"/>
          <a:stretch/>
        </p:blipFill>
        <p:spPr bwMode="auto">
          <a:xfrm>
            <a:off x="1607245" y="2951329"/>
            <a:ext cx="519553" cy="5195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486530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246783" y="3617640"/>
            <a:ext cx="9574334" cy="3799476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5400">
                <a:latin typeface="+mj-lt"/>
              </a:rPr>
              <a:t>Станьте частью</a:t>
            </a:r>
            <a:br>
              <a:rPr lang="ru-RU" sz="5400">
                <a:latin typeface="+mj-lt"/>
              </a:rPr>
            </a:br>
            <a:r>
              <a:rPr lang="ru-RU" sz="5400">
                <a:latin typeface="+mj-lt"/>
              </a:rPr>
              <a:t>самого большого</a:t>
            </a:r>
            <a:r>
              <a:rPr lang="en-US" sz="5400">
                <a:latin typeface="+mj-lt"/>
              </a:rPr>
              <a:t> </a:t>
            </a:r>
            <a:r>
              <a:rPr lang="ru-RU" sz="5400">
                <a:latin typeface="+mj-lt"/>
              </a:rPr>
              <a:t>и активного</a:t>
            </a:r>
            <a:br>
              <a:rPr lang="ru-RU" sz="5400">
                <a:latin typeface="+mj-lt"/>
              </a:rPr>
            </a:br>
            <a:endParaRPr lang="ru-RU" sz="4000">
              <a:latin typeface="+mj-lt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10"/>
          </p:nvPr>
        </p:nvSpPr>
        <p:spPr bwMode="auto">
          <a:xfrm>
            <a:off x="17642891" y="10422847"/>
            <a:ext cx="5617086" cy="1524330"/>
          </a:xfrm>
        </p:spPr>
        <p:txBody>
          <a:bodyPr/>
          <a:lstStyle/>
          <a:p>
            <a:pPr algn="r">
              <a:defRPr/>
            </a:pPr>
            <a:r>
              <a:rPr lang="en-US" dirty="0"/>
              <a:t>sergey.votyakov@pix.ru</a:t>
            </a:r>
            <a:endParaRPr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11"/>
          </p:nvPr>
        </p:nvSpPr>
        <p:spPr bwMode="auto">
          <a:xfrm>
            <a:off x="17825527" y="11826552"/>
            <a:ext cx="5312286" cy="762164"/>
          </a:xfrm>
        </p:spPr>
        <p:txBody>
          <a:bodyPr/>
          <a:lstStyle/>
          <a:p>
            <a:pPr algn="r">
              <a:defRPr/>
            </a:pPr>
            <a:r>
              <a:rPr lang="en-US"/>
              <a:t>pix.ru</a:t>
            </a:r>
            <a:endParaRPr lang="ru-RU"/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1174776" y="5345832"/>
            <a:ext cx="1219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3200">
                <a:solidFill>
                  <a:schemeClr val="bg1"/>
                </a:solidFill>
              </a:rPr>
              <a:t>российского </a:t>
            </a:r>
            <a:r>
              <a:rPr lang="en-US" sz="3200">
                <a:solidFill>
                  <a:schemeClr val="bg1"/>
                </a:solidFill>
              </a:rPr>
              <a:t>RPA-</a:t>
            </a:r>
            <a:r>
              <a:rPr lang="ru-RU" sz="3200">
                <a:solidFill>
                  <a:schemeClr val="bg1"/>
                </a:solidFill>
              </a:rPr>
              <a:t>комьюнити </a:t>
            </a:r>
            <a:r>
              <a:rPr lang="en-US" sz="3200">
                <a:solidFill>
                  <a:schemeClr val="bg1"/>
                </a:solidFill>
              </a:rPr>
              <a:t>PIX</a:t>
            </a:r>
            <a:endParaRPr lang="ru-RU" sz="320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18401591" y="11106472"/>
            <a:ext cx="4824536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sz="4000">
                <a:solidFill>
                  <a:schemeClr val="tx2"/>
                </a:solidFill>
                <a:latin typeface="+mj-lt"/>
              </a:rPr>
              <a:t>info@pix.ru</a:t>
            </a:r>
            <a:br>
              <a:rPr lang="en-US">
                <a:solidFill>
                  <a:schemeClr val="tx2"/>
                </a:solidFill>
                <a:latin typeface="+mj-lt"/>
              </a:rPr>
            </a:br>
            <a:endParaRPr lang="ru-RU">
              <a:solidFill>
                <a:schemeClr val="tx2"/>
              </a:solidFill>
              <a:latin typeface="+mj-lt"/>
            </a:endParaRPr>
          </a:p>
        </p:txBody>
      </p:sp>
      <p:grpSp>
        <p:nvGrpSpPr>
          <p:cNvPr id="3" name="Группа 2"/>
          <p:cNvGrpSpPr/>
          <p:nvPr/>
        </p:nvGrpSpPr>
        <p:grpSpPr bwMode="auto">
          <a:xfrm>
            <a:off x="1326581" y="6425952"/>
            <a:ext cx="2347459" cy="2300880"/>
            <a:chOff x="1309128" y="6266675"/>
            <a:chExt cx="2347459" cy="2300880"/>
          </a:xfrm>
        </p:grpSpPr>
        <p:sp>
          <p:nvSpPr>
            <p:cNvPr id="7" name="Прямоугольник: скругленные углы 6"/>
            <p:cNvSpPr/>
            <p:nvPr/>
          </p:nvSpPr>
          <p:spPr bwMode="auto">
            <a:xfrm>
              <a:off x="1309128" y="6266675"/>
              <a:ext cx="2347459" cy="2300880"/>
            </a:xfrm>
            <a:prstGeom prst="roundRect">
              <a:avLst>
                <a:gd name="adj" fmla="val 804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2"/>
            <a:srcRect l="6435" t="6258" r="6004" b="6257"/>
            <a:stretch/>
          </p:blipFill>
          <p:spPr bwMode="auto">
            <a:xfrm>
              <a:off x="1487092" y="6422222"/>
              <a:ext cx="1991530" cy="198978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2FBA5E-57DF-8EDE-DC1F-21E1954194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4153C532-20FB-09E4-50A8-1D75B09A8788}"/>
              </a:ext>
            </a:extLst>
          </p:cNvPr>
          <p:cNvSpPr txBox="1">
            <a:spLocks/>
          </p:cNvSpPr>
          <p:nvPr/>
        </p:nvSpPr>
        <p:spPr>
          <a:xfrm>
            <a:off x="1653366" y="567527"/>
            <a:ext cx="21552864" cy="14403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600" b="1" dirty="0">
                <a:solidFill>
                  <a:schemeClr val="bg1"/>
                </a:solidFill>
                <a:latin typeface="Montserrat"/>
              </a:rPr>
              <a:t>Отличия </a:t>
            </a:r>
            <a:r>
              <a:rPr lang="en-US" sz="5600" b="1" dirty="0">
                <a:solidFill>
                  <a:schemeClr val="bg1"/>
                </a:solidFill>
                <a:latin typeface="Montserrat"/>
              </a:rPr>
              <a:t>RPA </a:t>
            </a:r>
            <a:r>
              <a:rPr lang="ru-RU" sz="5600" b="1" dirty="0">
                <a:solidFill>
                  <a:schemeClr val="bg1"/>
                </a:solidFill>
                <a:latin typeface="Montserrat"/>
              </a:rPr>
              <a:t>робота от ИИ агента</a:t>
            </a:r>
            <a:br>
              <a:rPr lang="ru-RU" sz="5600" b="1" dirty="0">
                <a:solidFill>
                  <a:srgbClr val="2A3860"/>
                </a:solidFill>
                <a:latin typeface="Montserrat"/>
              </a:rPr>
            </a:br>
            <a:endParaRPr lang="en-US" sz="4800" dirty="0">
              <a:solidFill>
                <a:srgbClr val="2A3860"/>
              </a:solidFill>
              <a:latin typeface="Montserrat"/>
            </a:endParaRPr>
          </a:p>
        </p:txBody>
      </p:sp>
      <p:sp>
        <p:nvSpPr>
          <p:cNvPr id="11" name="Объект 2">
            <a:extLst>
              <a:ext uri="{FF2B5EF4-FFF2-40B4-BE49-F238E27FC236}">
                <a16:creationId xmlns:a16="http://schemas.microsoft.com/office/drawing/2014/main" id="{927F8828-5D9C-2D65-DDEB-D83274DB2E95}"/>
              </a:ext>
            </a:extLst>
          </p:cNvPr>
          <p:cNvSpPr txBox="1">
            <a:spLocks/>
          </p:cNvSpPr>
          <p:nvPr/>
        </p:nvSpPr>
        <p:spPr>
          <a:xfrm>
            <a:off x="2549912" y="7674045"/>
            <a:ext cx="5511012" cy="11131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endParaRPr lang="ru-RU" sz="3200" dirty="0"/>
          </a:p>
          <a:p>
            <a:pPr marL="0" indent="0">
              <a:lnSpc>
                <a:spcPct val="100000"/>
              </a:lnSpc>
              <a:buNone/>
            </a:pPr>
            <a:endParaRPr lang="ru-RU" sz="3200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5ADF9B5F-5A08-5C02-A999-F8DA072501A6}"/>
              </a:ext>
            </a:extLst>
          </p:cNvPr>
          <p:cNvSpPr/>
          <p:nvPr/>
        </p:nvSpPr>
        <p:spPr>
          <a:xfrm>
            <a:off x="0" y="12204000"/>
            <a:ext cx="24384000" cy="1512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/>
              <a:t>                                                 </a:t>
            </a:r>
            <a:r>
              <a:rPr lang="en-US" sz="4000" dirty="0"/>
              <a:t>NARPA</a:t>
            </a:r>
            <a:endParaRPr lang="ru-RU" sz="4000" dirty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5F903265-5D95-655D-EC27-802703E071A4}"/>
              </a:ext>
            </a:extLst>
          </p:cNvPr>
          <p:cNvSpPr/>
          <p:nvPr/>
        </p:nvSpPr>
        <p:spPr>
          <a:xfrm>
            <a:off x="12192000" y="11683600"/>
            <a:ext cx="12192000" cy="864000"/>
          </a:xfrm>
          <a:prstGeom prst="rect">
            <a:avLst/>
          </a:prstGeom>
          <a:solidFill>
            <a:srgbClr val="2A38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47E47485-DF9B-36AD-CAF7-0280D5B15322}"/>
              </a:ext>
            </a:extLst>
          </p:cNvPr>
          <p:cNvSpPr/>
          <p:nvPr/>
        </p:nvSpPr>
        <p:spPr>
          <a:xfrm>
            <a:off x="12192001" y="11683601"/>
            <a:ext cx="10153650" cy="863998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pPr algn="r"/>
            <a:endParaRPr lang="ru-RU" sz="3400" dirty="0">
              <a:solidFill>
                <a:srgbClr val="FC7C14"/>
              </a:solidFill>
              <a:latin typeface="Montserrat Black" panose="00000A00000000000000" pitchFamily="2" charset="-52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B7F3A8C2-C983-CC58-415C-58737B4906E8}"/>
              </a:ext>
            </a:extLst>
          </p:cNvPr>
          <p:cNvSpPr/>
          <p:nvPr/>
        </p:nvSpPr>
        <p:spPr>
          <a:xfrm>
            <a:off x="12191999" y="11683603"/>
            <a:ext cx="10153650" cy="863998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pPr algn="r"/>
            <a:endParaRPr lang="en-US" sz="3400" dirty="0">
              <a:solidFill>
                <a:schemeClr val="bg1"/>
              </a:solidFill>
              <a:latin typeface="Montserrat Black" panose="00000A00000000000000" pitchFamily="2" charset="-52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9650FDB-0A00-04E7-6D72-B82E468B1552}"/>
              </a:ext>
            </a:extLst>
          </p:cNvPr>
          <p:cNvSpPr txBox="1"/>
          <p:nvPr/>
        </p:nvSpPr>
        <p:spPr>
          <a:xfrm>
            <a:off x="13044363" y="11736109"/>
            <a:ext cx="98560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                        Robotic Process Automation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D818C8-1F68-5520-4ACB-33F04F8A8F7B}"/>
              </a:ext>
            </a:extLst>
          </p:cNvPr>
          <p:cNvSpPr txBox="1"/>
          <p:nvPr/>
        </p:nvSpPr>
        <p:spPr>
          <a:xfrm>
            <a:off x="479395" y="2455489"/>
            <a:ext cx="232772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</a:rPr>
              <a:t>     RPA - инструмент интеллектуальной автоматизации           ИИ-агент — автономная система принятия решений</a:t>
            </a:r>
            <a:r>
              <a:rPr lang="ru-RU" sz="3600" b="1" dirty="0"/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32F93B-4A3B-5EE1-9BE9-49711251B97D}"/>
              </a:ext>
            </a:extLst>
          </p:cNvPr>
          <p:cNvSpPr txBox="1"/>
          <p:nvPr/>
        </p:nvSpPr>
        <p:spPr>
          <a:xfrm>
            <a:off x="1083076" y="3972359"/>
            <a:ext cx="926828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600" dirty="0">
                <a:solidFill>
                  <a:schemeClr val="bg1"/>
                </a:solidFill>
              </a:rPr>
              <a:t>RPA-робот с OCR/LLM всё ещё выполняет заранее заданные задачи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600" dirty="0">
                <a:solidFill>
                  <a:schemeClr val="bg1"/>
                </a:solidFill>
              </a:rPr>
              <a:t>RPA-робот работает по жёстким правилам и использует OCR/LLM как инструмент для выполнения конкретных шагов.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600" dirty="0">
                <a:solidFill>
                  <a:schemeClr val="bg1"/>
                </a:solidFill>
              </a:rPr>
              <a:t>RPA-робот с OCR/LLM остаётся ограниченным заранее настроенными сценариями.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</a:rPr>
              <a:t>RPA-</a:t>
            </a:r>
            <a:r>
              <a:rPr lang="ru-RU" sz="3600" dirty="0">
                <a:solidFill>
                  <a:schemeClr val="bg1"/>
                </a:solidFill>
              </a:rPr>
              <a:t>робот может работать в закрытом контуре.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A320763-D560-EB14-3044-10CA28F10149}"/>
              </a:ext>
            </a:extLst>
          </p:cNvPr>
          <p:cNvSpPr txBox="1"/>
          <p:nvPr/>
        </p:nvSpPr>
        <p:spPr>
          <a:xfrm>
            <a:off x="11984854" y="3887902"/>
            <a:ext cx="1036079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600" dirty="0">
                <a:solidFill>
                  <a:schemeClr val="bg1"/>
                </a:solidFill>
              </a:rPr>
              <a:t>ИИ-агент способен анализировать, принимать решения и действовать в непредсказуемых условиях, адаптируясь к новым данным.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600" dirty="0">
                <a:solidFill>
                  <a:schemeClr val="bg1"/>
                </a:solidFill>
              </a:rPr>
              <a:t>ИИ-агент самостоятельно интерпретирует данные, учится на опыте и может менять своё поведение в зависимости от контекста.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600" dirty="0">
                <a:solidFill>
                  <a:schemeClr val="bg1"/>
                </a:solidFill>
              </a:rPr>
              <a:t>ИИ-агент способен генерировать новые решения и действовать в динамичных условиях.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600" dirty="0">
                <a:solidFill>
                  <a:schemeClr val="bg1"/>
                </a:solidFill>
              </a:rPr>
              <a:t>Человек не влияет на принятие решений ИИ-агентом и не может его ограничивать.</a:t>
            </a:r>
          </a:p>
        </p:txBody>
      </p:sp>
    </p:spTree>
    <p:extLst>
      <p:ext uri="{BB962C8B-B14F-4D97-AF65-F5344CB8AC3E}">
        <p14:creationId xmlns:p14="http://schemas.microsoft.com/office/powerpoint/2010/main" val="32133252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C92EDCD9-252D-6BA9-51C1-FBE1E5518DDC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" name="Прямоугольный треугольник 11">
            <a:extLst>
              <a:ext uri="{FF2B5EF4-FFF2-40B4-BE49-F238E27FC236}">
                <a16:creationId xmlns:a16="http://schemas.microsoft.com/office/drawing/2014/main" id="{9316B639-DD7B-7616-F514-D541A54CE65E}"/>
              </a:ext>
            </a:extLst>
          </p:cNvPr>
          <p:cNvSpPr/>
          <p:nvPr/>
        </p:nvSpPr>
        <p:spPr bwMode="auto">
          <a:xfrm rot="16199998">
            <a:off x="11831960" y="1128586"/>
            <a:ext cx="12587412" cy="12587412"/>
          </a:xfrm>
          <a:prstGeom prst="rt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/>
              <a:t>Министр цифрового развития, связи и массовых коммуникаций Максут Шадаев на пленарной сессии AI Awards 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152297-B3A0-65F0-8A12-454A29466C1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296054" y="863771"/>
            <a:ext cx="17376666" cy="164551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b="0" dirty="0"/>
              <a:t>AI AWARDS</a:t>
            </a:r>
            <a:r>
              <a:rPr lang="ru-RU" b="0" dirty="0"/>
              <a:t> 2025</a:t>
            </a:r>
            <a:br>
              <a:rPr lang="ru-RU" b="0" dirty="0"/>
            </a:br>
            <a:r>
              <a:rPr lang="en-US" b="0" dirty="0"/>
              <a:t> </a:t>
            </a:r>
            <a:endParaRPr lang="ru-RU" b="0" dirty="0"/>
          </a:p>
        </p:txBody>
      </p:sp>
      <p:pic>
        <p:nvPicPr>
          <p:cNvPr id="1034" name="Picture 10">
            <a:extLst>
              <a:ext uri="{FF2B5EF4-FFF2-40B4-BE49-F238E27FC236}">
                <a16:creationId xmlns:a16="http://schemas.microsoft.com/office/drawing/2014/main" id="{4AF81D66-1833-622F-C000-E1F24E52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952742" y="7183262"/>
            <a:ext cx="952500" cy="952500"/>
          </a:xfrm>
          <a:prstGeom prst="rect">
            <a:avLst/>
          </a:prstGeom>
          <a:noFill/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43565575-72E2-1114-4BDC-20FB06B4F990}"/>
              </a:ext>
            </a:extLst>
          </p:cNvPr>
          <p:cNvSpPr/>
          <p:nvPr/>
        </p:nvSpPr>
        <p:spPr bwMode="auto">
          <a:xfrm>
            <a:off x="1428992" y="2446828"/>
            <a:ext cx="8640539" cy="2071082"/>
          </a:xfrm>
          <a:prstGeom prst="rect">
            <a:avLst/>
          </a:prstGeom>
          <a:solidFill>
            <a:srgbClr val="003A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2365A8A1-4659-588C-4F81-E526FB67D901}"/>
              </a:ext>
            </a:extLst>
          </p:cNvPr>
          <p:cNvSpPr/>
          <p:nvPr/>
        </p:nvSpPr>
        <p:spPr bwMode="auto">
          <a:xfrm>
            <a:off x="2255317" y="2963335"/>
            <a:ext cx="7930072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dirty="0">
                <a:solidFill>
                  <a:schemeClr val="bg1"/>
                </a:solidFill>
              </a:rPr>
              <a:t>Министр цифрового развития, связи и массовых коммуникаций Максут Шадаев на пленарной сессии AI Awards </a:t>
            </a:r>
            <a:br>
              <a:rPr lang="ru-RU" dirty="0">
                <a:latin typeface="TT Norms Pro"/>
              </a:rPr>
            </a:br>
            <a:endParaRPr lang="ru-RU" dirty="0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41B8D45-6A7C-E178-1E38-A512EB005E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1607245" y="2951329"/>
            <a:ext cx="519553" cy="519553"/>
          </a:xfrm>
          <a:prstGeom prst="rect">
            <a:avLst/>
          </a:prstGeom>
          <a:noFill/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856C8BF-2C3C-0CB1-649F-83FFB43DB5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1956" y="2065019"/>
            <a:ext cx="12192000" cy="87915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96B6C3F-96CB-ED04-46D8-2982BC8F908E}"/>
              </a:ext>
            </a:extLst>
          </p:cNvPr>
          <p:cNvSpPr txBox="1"/>
          <p:nvPr/>
        </p:nvSpPr>
        <p:spPr>
          <a:xfrm>
            <a:off x="2126798" y="6100967"/>
            <a:ext cx="854166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/>
              <a:t>Важная мысль из заявления министра:</a:t>
            </a:r>
            <a:br>
              <a:rPr lang="ru-RU" sz="3600" b="1" dirty="0"/>
            </a:br>
            <a:r>
              <a:rPr lang="ru-RU" sz="3600" dirty="0"/>
              <a:t> </a:t>
            </a:r>
            <a:br>
              <a:rPr lang="ru-RU" sz="3600" dirty="0"/>
            </a:br>
            <a:r>
              <a:rPr lang="ru-RU" sz="3600" b="1" i="1" dirty="0"/>
              <a:t>«При внедрении ИИ, стоит опираться на проверенные, дающие  экономические эффекты технологии».</a:t>
            </a:r>
          </a:p>
        </p:txBody>
      </p:sp>
    </p:spTree>
    <p:extLst>
      <p:ext uri="{BB962C8B-B14F-4D97-AF65-F5344CB8AC3E}">
        <p14:creationId xmlns:p14="http://schemas.microsoft.com/office/powerpoint/2010/main" val="37282730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2EFE18-71E0-A0C1-6845-73696DF2F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6054" y="863771"/>
            <a:ext cx="22489234" cy="1645518"/>
          </a:xfrm>
        </p:spPr>
        <p:txBody>
          <a:bodyPr/>
          <a:lstStyle/>
          <a:p>
            <a:r>
              <a:rPr lang="ru-RU" dirty="0"/>
              <a:t>Сравним выполнение процесса человеком, ИИ-агентом и </a:t>
            </a:r>
            <a:r>
              <a:rPr lang="en-US" dirty="0"/>
              <a:t>RPA</a:t>
            </a:r>
            <a:r>
              <a:rPr lang="ru-RU" dirty="0"/>
              <a:t>-роботом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3598C30-B599-C448-5054-E62DC757A8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5816" y="2825552"/>
            <a:ext cx="11868931" cy="85735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4400F17-C2E9-2F7A-0EF1-73FAAAA7DADC}"/>
              </a:ext>
            </a:extLst>
          </p:cNvPr>
          <p:cNvSpPr txBox="1"/>
          <p:nvPr/>
        </p:nvSpPr>
        <p:spPr>
          <a:xfrm>
            <a:off x="1750840" y="5201816"/>
            <a:ext cx="8087634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600" b="1" dirty="0"/>
              <a:t>Медленно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600" b="1" dirty="0"/>
              <a:t>Задержки на перерывы и выходные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600" b="1" dirty="0"/>
              <a:t>Предвзято и субъективно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600" b="1" dirty="0"/>
              <a:t>Дорого и не эффективно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600" b="1" dirty="0"/>
              <a:t>Ошибки иногда критичные для процесса</a:t>
            </a:r>
            <a:endParaRPr lang="en-US" sz="3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600" b="1" dirty="0"/>
              <a:t>Скорость выполнения процесса 15-12 мин.</a:t>
            </a:r>
          </a:p>
          <a:p>
            <a:endParaRPr lang="ru-RU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50733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3A5E30-1EE0-0FA4-9667-834B19256F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A7BAE6-7844-F909-3A5C-9886C9B04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4776" y="665312"/>
            <a:ext cx="22273210" cy="1964476"/>
          </a:xfrm>
        </p:spPr>
        <p:txBody>
          <a:bodyPr/>
          <a:lstStyle/>
          <a:p>
            <a:r>
              <a:rPr lang="ru-RU" dirty="0"/>
              <a:t>Сравним выполнение процесса человеком, ИИ-агентом и RPA-роботом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8F2BFAB-C907-508F-9810-816436CC3D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5656" y="2637328"/>
            <a:ext cx="14610828" cy="899127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B161EF2-FF60-B477-3771-ED8632E2B583}"/>
              </a:ext>
            </a:extLst>
          </p:cNvPr>
          <p:cNvSpPr txBox="1"/>
          <p:nvPr/>
        </p:nvSpPr>
        <p:spPr>
          <a:xfrm>
            <a:off x="2110880" y="3329608"/>
            <a:ext cx="6264696" cy="8125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600" b="1" dirty="0"/>
              <a:t>Быстро и без участия человека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600" b="1" dirty="0"/>
              <a:t>Требует контроля  результата и дообучения под персональные требования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600" b="1" dirty="0"/>
              <a:t>Может ошибаться с точки зрения человека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600" b="1" dirty="0"/>
              <a:t>Подходит для </a:t>
            </a:r>
            <a:r>
              <a:rPr lang="en-US" sz="3600" b="1" dirty="0"/>
              <a:t>B2C </a:t>
            </a:r>
            <a:r>
              <a:rPr lang="ru-RU" sz="3600" b="1" dirty="0"/>
              <a:t>рынка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600" b="1" dirty="0"/>
              <a:t>Требует </a:t>
            </a:r>
            <a:r>
              <a:rPr lang="en-US" sz="3600" b="1" dirty="0"/>
              <a:t>API</a:t>
            </a:r>
            <a:endParaRPr lang="ru-RU" sz="3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600" b="1" dirty="0"/>
              <a:t>Скорость выполнения процесса 1-5 мин.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3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3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17731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E5FEBC-8DD1-752A-E9C7-297B708EAB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468CC1-61B7-2C70-3300-BEFF07EEF0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6054" y="863771"/>
            <a:ext cx="21769154" cy="1645518"/>
          </a:xfrm>
        </p:spPr>
        <p:txBody>
          <a:bodyPr/>
          <a:lstStyle/>
          <a:p>
            <a:r>
              <a:rPr lang="ru-RU" dirty="0"/>
              <a:t>Сравним выполнение процесса человеком, ИИ-агентом и RPA-роботом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79FFB1D-F1C1-A360-5A4F-5F4815244D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136" y="2969568"/>
            <a:ext cx="15176226" cy="894200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AFDBD28-F23A-3085-7492-E9E7173C3C39}"/>
              </a:ext>
            </a:extLst>
          </p:cNvPr>
          <p:cNvSpPr txBox="1"/>
          <p:nvPr/>
        </p:nvSpPr>
        <p:spPr>
          <a:xfrm>
            <a:off x="1894856" y="4337720"/>
            <a:ext cx="7128792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600" b="1" dirty="0"/>
              <a:t>Быстро и без участия человека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600" b="1" dirty="0"/>
              <a:t>Контроль </a:t>
            </a:r>
            <a:r>
              <a:rPr lang="en-US" sz="3600" b="1" dirty="0"/>
              <a:t>LLM </a:t>
            </a:r>
            <a:r>
              <a:rPr lang="ru-RU" sz="3600" b="1" dirty="0"/>
              <a:t>осуществляется роботом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600" b="1" dirty="0"/>
              <a:t>Действует без ошибок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600" b="1" dirty="0"/>
              <a:t>Подходит для B2</a:t>
            </a:r>
            <a:r>
              <a:rPr lang="en-US" sz="3600" b="1" dirty="0"/>
              <a:t>B</a:t>
            </a:r>
            <a:r>
              <a:rPr lang="ru-RU" sz="3600" b="1" dirty="0"/>
              <a:t> рынка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600" b="1" dirty="0"/>
              <a:t>Может работать без API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600" b="1" dirty="0"/>
              <a:t>Работает в закрытом контуре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600" b="1" dirty="0"/>
              <a:t>Можно применять на предприятиях КИИ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600" b="1" dirty="0"/>
              <a:t>Скорость выполнения процесса 2-4 мин.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20912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DF21F7-F7EB-F48B-3BA9-CFF529EB08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E7CA01-A7DB-C53F-446C-D93E6AF04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6054" y="863771"/>
            <a:ext cx="18384778" cy="1645518"/>
          </a:xfrm>
        </p:spPr>
        <p:txBody>
          <a:bodyPr/>
          <a:lstStyle/>
          <a:p>
            <a:r>
              <a:rPr lang="ru-RU" dirty="0"/>
              <a:t>Выводы: Эффективность применения гибридной схемы RPA + ИИ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612D255-5537-C714-B816-5F4A2FB353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6682" y="2825552"/>
            <a:ext cx="11881320" cy="720806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04E580C-194B-06AE-0059-F950FE6D90A0}"/>
              </a:ext>
            </a:extLst>
          </p:cNvPr>
          <p:cNvSpPr txBox="1"/>
          <p:nvPr/>
        </p:nvSpPr>
        <p:spPr>
          <a:xfrm>
            <a:off x="598712" y="2825552"/>
            <a:ext cx="10910136" cy="8956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0" i="0" dirty="0">
                <a:solidFill>
                  <a:srgbClr val="404040"/>
                </a:solidFill>
                <a:effectLst/>
                <a:latin typeface="DeepSeek-CJK-patch"/>
              </a:rPr>
              <a:t>Гибридная схема, сочетающая </a:t>
            </a:r>
            <a:r>
              <a:rPr lang="ru-RU" sz="3600" b="1" i="0" dirty="0">
                <a:solidFill>
                  <a:srgbClr val="404040"/>
                </a:solidFill>
                <a:effectLst/>
                <a:latin typeface="DeepSeek-CJK-patch"/>
              </a:rPr>
              <a:t>Robotic Process Automation (RPA)</a:t>
            </a:r>
            <a:r>
              <a:rPr lang="ru-RU" sz="3600" b="0" i="0" dirty="0">
                <a:solidFill>
                  <a:srgbClr val="404040"/>
                </a:solidFill>
                <a:effectLst/>
                <a:latin typeface="DeepSeek-CJK-patch"/>
              </a:rPr>
              <a:t> и </a:t>
            </a:r>
            <a:r>
              <a:rPr lang="ru-RU" sz="3600" b="1" i="0" dirty="0">
                <a:solidFill>
                  <a:srgbClr val="404040"/>
                </a:solidFill>
                <a:effectLst/>
                <a:latin typeface="DeepSeek-CJK-patch"/>
              </a:rPr>
              <a:t>искусственный интеллект (ИИ)</a:t>
            </a:r>
            <a:r>
              <a:rPr lang="ru-RU" sz="3600" b="0" i="0" dirty="0">
                <a:solidFill>
                  <a:srgbClr val="404040"/>
                </a:solidFill>
                <a:effectLst/>
                <a:latin typeface="DeepSeek-CJK-patch"/>
              </a:rPr>
              <a:t>, позволяет автоматизировать не только рутинные, но и </a:t>
            </a:r>
            <a:r>
              <a:rPr lang="ru-RU" sz="3600" b="0" i="0" dirty="0" err="1">
                <a:solidFill>
                  <a:srgbClr val="404040"/>
                </a:solidFill>
                <a:effectLst/>
                <a:latin typeface="DeepSeek-CJK-patch"/>
              </a:rPr>
              <a:t>когнитивно</a:t>
            </a:r>
            <a:r>
              <a:rPr lang="ru-RU" sz="3600" b="0" i="0" dirty="0">
                <a:solidFill>
                  <a:srgbClr val="404040"/>
                </a:solidFill>
                <a:effectLst/>
                <a:latin typeface="DeepSeek-CJK-patch"/>
              </a:rPr>
              <a:t> сложные задачи. Это значительно расширяет возможности традиционного RPA, повышая точность, скорость и адаптивность процессов.</a:t>
            </a:r>
            <a:br>
              <a:rPr lang="ru-RU" sz="3600" b="0" i="0" dirty="0">
                <a:solidFill>
                  <a:srgbClr val="404040"/>
                </a:solidFill>
                <a:effectLst/>
                <a:latin typeface="DeepSeek-CJK-patch"/>
              </a:rPr>
            </a:br>
            <a:br>
              <a:rPr lang="ru-RU" sz="3600" b="0" i="0" dirty="0">
                <a:solidFill>
                  <a:srgbClr val="404040"/>
                </a:solidFill>
                <a:effectLst/>
                <a:latin typeface="DeepSeek-CJK-patch"/>
              </a:rPr>
            </a:br>
            <a:r>
              <a:rPr lang="ru-RU" sz="3600" b="0" i="0" dirty="0">
                <a:solidFill>
                  <a:srgbClr val="404040"/>
                </a:solidFill>
                <a:effectLst/>
                <a:latin typeface="DeepSeek-CJK-patch"/>
              </a:rPr>
              <a:t>Гибридная схема </a:t>
            </a:r>
            <a:r>
              <a:rPr lang="ru-RU" sz="3600" b="1" i="0" dirty="0">
                <a:solidFill>
                  <a:srgbClr val="404040"/>
                </a:solidFill>
                <a:effectLst/>
                <a:latin typeface="DeepSeek-CJK-patch"/>
              </a:rPr>
              <a:t>RPA + ИИ</a:t>
            </a:r>
            <a:r>
              <a:rPr lang="ru-RU" sz="3600" b="0" i="0" dirty="0">
                <a:solidFill>
                  <a:srgbClr val="404040"/>
                </a:solidFill>
                <a:effectLst/>
                <a:latin typeface="DeepSeek-CJK-patch"/>
              </a:rPr>
              <a:t> максимально эффективна для процессов, где нужно </a:t>
            </a:r>
            <a:r>
              <a:rPr lang="ru-RU" sz="3600" b="1" i="0" dirty="0">
                <a:solidFill>
                  <a:srgbClr val="404040"/>
                </a:solidFill>
                <a:effectLst/>
                <a:latin typeface="DeepSeek-CJK-patch"/>
              </a:rPr>
              <a:t>не только выполнять рутинные действия, но и анализировать данные, принимать решения и адаптироваться</a:t>
            </a:r>
            <a:r>
              <a:rPr lang="ru-RU" sz="3600" b="0" i="0" dirty="0">
                <a:solidFill>
                  <a:srgbClr val="404040"/>
                </a:solidFill>
                <a:effectLst/>
                <a:latin typeface="DeepSeek-CJK-patch"/>
              </a:rPr>
              <a:t>. Она сокращает издержки, ускоряет выполнение задач и минимизирует человеческие ошибки, что делает её одним из ключевых трендов в цифровой трансформации бизнеса.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4749716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 bwMode="auto">
          <a:xfrm>
            <a:off x="11710592" y="2537520"/>
            <a:ext cx="12673407" cy="9577064"/>
          </a:xfrm>
          <a:prstGeom prst="rect">
            <a:avLst/>
          </a:prstGeom>
          <a:solidFill>
            <a:srgbClr val="0039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Title 1"/>
          <p:cNvSpPr txBox="1"/>
          <p:nvPr/>
        </p:nvSpPr>
        <p:spPr bwMode="auto">
          <a:xfrm>
            <a:off x="14227768" y="4712862"/>
            <a:ext cx="9220128" cy="791936"/>
          </a:xfrm>
          <a:prstGeom prst="rect">
            <a:avLst/>
          </a:prstGeom>
          <a:noFill/>
          <a:ln w="12700">
            <a:miter lim="400000"/>
          </a:ln>
        </p:spPr>
        <p:txBody>
          <a:bodyPr lIns="0" tIns="0" rIns="0" bIns="0">
            <a:noAutofit/>
          </a:bodyPr>
          <a:lstStyle>
            <a:lvl1pPr marL="0" marR="0" indent="0" algn="l" defTabSz="45720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22500" algn="l"/>
              </a:tabLst>
              <a:defRPr sz="2800" b="1" i="0" u="none" strike="noStrike" cap="none" spc="-5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lvl1pPr>
            <a:lvl2pPr marL="0" marR="0" indent="0" algn="l" defTabSz="45720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22500" algn="l"/>
              </a:tabLst>
              <a:defRPr sz="2800" b="1" i="0" u="none" strike="noStrike" cap="none" spc="-5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L="0" marR="0" indent="0" algn="l" defTabSz="45720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22500" algn="l"/>
              </a:tabLst>
              <a:defRPr sz="2800" b="1" i="0" u="none" strike="noStrike" cap="none" spc="-5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L="0" marR="0" indent="0" algn="l" defTabSz="45720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22500" algn="l"/>
              </a:tabLst>
              <a:defRPr sz="2800" b="1" i="0" u="none" strike="noStrike" cap="none" spc="-5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L="0" marR="0" indent="0" algn="l" defTabSz="45720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22500" algn="l"/>
              </a:tabLst>
              <a:defRPr sz="2800" b="1" i="0" u="none" strike="noStrike" cap="none" spc="-5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L="0" marR="0" indent="0" algn="l" defTabSz="45720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22500" algn="l"/>
              </a:tabLst>
              <a:defRPr sz="2800" b="1" i="0" u="none" strike="noStrike" cap="none" spc="-5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L="0" marR="0" indent="0" algn="l" defTabSz="45720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22500" algn="l"/>
              </a:tabLst>
              <a:defRPr sz="2800" b="1" i="0" u="none" strike="noStrike" cap="none" spc="-5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L="0" marR="0" indent="0" algn="l" defTabSz="45720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22500" algn="l"/>
              </a:tabLst>
              <a:defRPr sz="2800" b="1" i="0" u="none" strike="noStrike" cap="none" spc="-5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L="0" marR="0" indent="0" algn="l" defTabSz="45720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22500" algn="l"/>
              </a:tabLst>
              <a:defRPr sz="2800" b="1" i="0" u="none" strike="noStrike" cap="none" spc="-5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 defTabSz="914126">
              <a:lnSpc>
                <a:spcPct val="100000"/>
              </a:lnSpc>
              <a:tabLst>
                <a:tab pos="4443666" algn="l"/>
              </a:tabLst>
              <a:defRPr/>
            </a:pPr>
            <a:r>
              <a:rPr lang="ru-RU" b="0" spc="0">
                <a:solidFill>
                  <a:schemeClr val="bg1"/>
                </a:solidFill>
                <a:latin typeface="TT Norms Pro"/>
              </a:rPr>
              <a:t>Повышение скорости</a:t>
            </a:r>
            <a:r>
              <a:rPr lang="en-US" b="0" spc="0">
                <a:solidFill>
                  <a:schemeClr val="bg1"/>
                </a:solidFill>
                <a:latin typeface="TT Norms Pro"/>
              </a:rPr>
              <a:t> </a:t>
            </a:r>
            <a:r>
              <a:rPr lang="ru-RU" b="0" spc="0">
                <a:solidFill>
                  <a:schemeClr val="bg1"/>
                </a:solidFill>
                <a:latin typeface="TT Norms Pro"/>
              </a:rPr>
              <a:t>автоматизации задач</a:t>
            </a:r>
            <a:r>
              <a:rPr lang="en-US" b="0" spc="0">
                <a:solidFill>
                  <a:schemeClr val="bg1"/>
                </a:solidFill>
                <a:latin typeface="TT Norms Pro"/>
              </a:rPr>
              <a:t>: </a:t>
            </a:r>
            <a:br>
              <a:rPr lang="ru-RU" b="0" spc="0">
                <a:solidFill>
                  <a:schemeClr val="bg1"/>
                </a:solidFill>
                <a:latin typeface="TT Norms Pro"/>
              </a:rPr>
            </a:br>
            <a:r>
              <a:rPr lang="en-US" b="0" spc="0">
                <a:solidFill>
                  <a:schemeClr val="bg1"/>
                </a:solidFill>
                <a:latin typeface="TT Norms Pro"/>
              </a:rPr>
              <a:t>RPA – </a:t>
            </a:r>
            <a:r>
              <a:rPr lang="ru-RU" b="0" spc="0">
                <a:solidFill>
                  <a:schemeClr val="bg1"/>
                </a:solidFill>
                <a:latin typeface="TT Norms Pro"/>
              </a:rPr>
              <a:t>быстрее чем классическая автоматизация</a:t>
            </a:r>
            <a:r>
              <a:rPr lang="en-US" b="0" spc="0">
                <a:solidFill>
                  <a:schemeClr val="bg1"/>
                </a:solidFill>
                <a:latin typeface="TT Norms Pro"/>
              </a:rPr>
              <a:t> </a:t>
            </a:r>
            <a:endParaRPr/>
          </a:p>
        </p:txBody>
      </p:sp>
      <p:sp>
        <p:nvSpPr>
          <p:cNvPr id="18" name="Title 1"/>
          <p:cNvSpPr txBox="1"/>
          <p:nvPr/>
        </p:nvSpPr>
        <p:spPr bwMode="auto">
          <a:xfrm>
            <a:off x="14224804" y="6017650"/>
            <a:ext cx="8388774" cy="1249814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Autofit/>
          </a:bodyPr>
          <a:lstStyle>
            <a:lvl1pPr marL="0" marR="0" indent="0" algn="l" defTabSz="45720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22500" algn="l"/>
              </a:tabLst>
              <a:defRPr sz="2800" b="1" i="0" u="none" strike="noStrike" cap="none" spc="-5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lvl1pPr>
            <a:lvl2pPr marL="0" marR="0" indent="0" algn="l" defTabSz="45720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22500" algn="l"/>
              </a:tabLst>
              <a:defRPr sz="2800" b="1" i="0" u="none" strike="noStrike" cap="none" spc="-5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L="0" marR="0" indent="0" algn="l" defTabSz="45720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22500" algn="l"/>
              </a:tabLst>
              <a:defRPr sz="2800" b="1" i="0" u="none" strike="noStrike" cap="none" spc="-5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L="0" marR="0" indent="0" algn="l" defTabSz="45720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22500" algn="l"/>
              </a:tabLst>
              <a:defRPr sz="2800" b="1" i="0" u="none" strike="noStrike" cap="none" spc="-5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L="0" marR="0" indent="0" algn="l" defTabSz="45720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22500" algn="l"/>
              </a:tabLst>
              <a:defRPr sz="2800" b="1" i="0" u="none" strike="noStrike" cap="none" spc="-5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L="0" marR="0" indent="0" algn="l" defTabSz="45720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22500" algn="l"/>
              </a:tabLst>
              <a:defRPr sz="2800" b="1" i="0" u="none" strike="noStrike" cap="none" spc="-5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L="0" marR="0" indent="0" algn="l" defTabSz="45720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22500" algn="l"/>
              </a:tabLst>
              <a:defRPr sz="2800" b="1" i="0" u="none" strike="noStrike" cap="none" spc="-5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L="0" marR="0" indent="0" algn="l" defTabSz="45720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22500" algn="l"/>
              </a:tabLst>
              <a:defRPr sz="2800" b="1" i="0" u="none" strike="noStrike" cap="none" spc="-5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L="0" marR="0" indent="0" algn="l" defTabSz="45720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22500" algn="l"/>
              </a:tabLst>
              <a:defRPr sz="2800" b="1" i="0" u="none" strike="noStrike" cap="none" spc="-5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 defTabSz="914126">
              <a:lnSpc>
                <a:spcPct val="100000"/>
              </a:lnSpc>
              <a:tabLst>
                <a:tab pos="4443666" algn="l"/>
              </a:tabLst>
              <a:defRPr/>
            </a:pPr>
            <a:r>
              <a:rPr lang="ru-RU" b="0" spc="0">
                <a:solidFill>
                  <a:schemeClr val="bg1"/>
                </a:solidFill>
                <a:latin typeface="TT Norms Pro"/>
              </a:rPr>
              <a:t>Ускорение выполнения и повышение качества бизнес-процессов</a:t>
            </a:r>
            <a:endParaRPr lang="en-US" b="0" spc="0">
              <a:solidFill>
                <a:schemeClr val="bg1"/>
              </a:solidFill>
              <a:latin typeface="TT Norms Pro"/>
            </a:endParaRPr>
          </a:p>
        </p:txBody>
      </p:sp>
      <p:sp>
        <p:nvSpPr>
          <p:cNvPr id="19" name="Title 1"/>
          <p:cNvSpPr txBox="1"/>
          <p:nvPr/>
        </p:nvSpPr>
        <p:spPr bwMode="auto">
          <a:xfrm>
            <a:off x="14244039" y="7516464"/>
            <a:ext cx="4019282" cy="663275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Autofit/>
          </a:bodyPr>
          <a:lstStyle>
            <a:lvl1pPr marL="0" marR="0" indent="0" algn="l" defTabSz="45720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22500" algn="l"/>
              </a:tabLst>
              <a:defRPr sz="2800" b="1" i="0" u="none" strike="noStrike" cap="none" spc="-5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lvl1pPr>
            <a:lvl2pPr marL="0" marR="0" indent="0" algn="l" defTabSz="45720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22500" algn="l"/>
              </a:tabLst>
              <a:defRPr sz="2800" b="1" i="0" u="none" strike="noStrike" cap="none" spc="-5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L="0" marR="0" indent="0" algn="l" defTabSz="45720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22500" algn="l"/>
              </a:tabLst>
              <a:defRPr sz="2800" b="1" i="0" u="none" strike="noStrike" cap="none" spc="-5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L="0" marR="0" indent="0" algn="l" defTabSz="45720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22500" algn="l"/>
              </a:tabLst>
              <a:defRPr sz="2800" b="1" i="0" u="none" strike="noStrike" cap="none" spc="-5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L="0" marR="0" indent="0" algn="l" defTabSz="45720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22500" algn="l"/>
              </a:tabLst>
              <a:defRPr sz="2800" b="1" i="0" u="none" strike="noStrike" cap="none" spc="-5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L="0" marR="0" indent="0" algn="l" defTabSz="45720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22500" algn="l"/>
              </a:tabLst>
              <a:defRPr sz="2800" b="1" i="0" u="none" strike="noStrike" cap="none" spc="-5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L="0" marR="0" indent="0" algn="l" defTabSz="45720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22500" algn="l"/>
              </a:tabLst>
              <a:defRPr sz="2800" b="1" i="0" u="none" strike="noStrike" cap="none" spc="-5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L="0" marR="0" indent="0" algn="l" defTabSz="45720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22500" algn="l"/>
              </a:tabLst>
              <a:defRPr sz="2800" b="1" i="0" u="none" strike="noStrike" cap="none" spc="-5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L="0" marR="0" indent="0" algn="l" defTabSz="45720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22500" algn="l"/>
              </a:tabLst>
              <a:defRPr sz="2800" b="1" i="0" u="none" strike="noStrike" cap="none" spc="-5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 defTabSz="914126">
              <a:lnSpc>
                <a:spcPct val="100000"/>
              </a:lnSpc>
              <a:tabLst>
                <a:tab pos="4443666" algn="l"/>
              </a:tabLst>
              <a:defRPr/>
            </a:pPr>
            <a:r>
              <a:rPr lang="ru-RU" b="0" spc="0">
                <a:solidFill>
                  <a:schemeClr val="bg1"/>
                </a:solidFill>
                <a:latin typeface="TT Norms Pro"/>
              </a:rPr>
              <a:t>Улучшение комплаенса и уменьшение рисков</a:t>
            </a:r>
            <a:endParaRPr lang="en-US" b="0" spc="0">
              <a:solidFill>
                <a:schemeClr val="bg1"/>
              </a:solidFill>
              <a:latin typeface="TT Norms Pro"/>
            </a:endParaRPr>
          </a:p>
        </p:txBody>
      </p:sp>
      <p:sp>
        <p:nvSpPr>
          <p:cNvPr id="22" name="Title 1"/>
          <p:cNvSpPr txBox="1"/>
          <p:nvPr/>
        </p:nvSpPr>
        <p:spPr bwMode="auto">
          <a:xfrm>
            <a:off x="14244038" y="8907164"/>
            <a:ext cx="7131182" cy="1161220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Autofit/>
          </a:bodyPr>
          <a:lstStyle>
            <a:lvl1pPr marL="0" marR="0" indent="0" algn="l" defTabSz="45720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22500" algn="l"/>
              </a:tabLst>
              <a:defRPr sz="2800" b="1" i="0" u="none" strike="noStrike" cap="none" spc="-5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lvl1pPr>
            <a:lvl2pPr marL="0" marR="0" indent="0" algn="l" defTabSz="45720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22500" algn="l"/>
              </a:tabLst>
              <a:defRPr sz="2800" b="1" i="0" u="none" strike="noStrike" cap="none" spc="-5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L="0" marR="0" indent="0" algn="l" defTabSz="45720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22500" algn="l"/>
              </a:tabLst>
              <a:defRPr sz="2800" b="1" i="0" u="none" strike="noStrike" cap="none" spc="-5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L="0" marR="0" indent="0" algn="l" defTabSz="45720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22500" algn="l"/>
              </a:tabLst>
              <a:defRPr sz="2800" b="1" i="0" u="none" strike="noStrike" cap="none" spc="-5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L="0" marR="0" indent="0" algn="l" defTabSz="45720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22500" algn="l"/>
              </a:tabLst>
              <a:defRPr sz="2800" b="1" i="0" u="none" strike="noStrike" cap="none" spc="-5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L="0" marR="0" indent="0" algn="l" defTabSz="45720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22500" algn="l"/>
              </a:tabLst>
              <a:defRPr sz="2800" b="1" i="0" u="none" strike="noStrike" cap="none" spc="-5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L="0" marR="0" indent="0" algn="l" defTabSz="45720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22500" algn="l"/>
              </a:tabLst>
              <a:defRPr sz="2800" b="1" i="0" u="none" strike="noStrike" cap="none" spc="-5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L="0" marR="0" indent="0" algn="l" defTabSz="45720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22500" algn="l"/>
              </a:tabLst>
              <a:defRPr sz="2800" b="1" i="0" u="none" strike="noStrike" cap="none" spc="-5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L="0" marR="0" indent="0" algn="l" defTabSz="45720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22500" algn="l"/>
              </a:tabLst>
              <a:defRPr sz="2800" b="1" i="0" u="none" strike="noStrike" cap="none" spc="-5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 defTabSz="914126">
              <a:lnSpc>
                <a:spcPct val="100000"/>
              </a:lnSpc>
              <a:tabLst>
                <a:tab pos="4443666" algn="l"/>
              </a:tabLst>
              <a:defRPr/>
            </a:pPr>
            <a:r>
              <a:rPr lang="ru-RU" b="0" spc="0">
                <a:solidFill>
                  <a:schemeClr val="bg1"/>
                </a:solidFill>
                <a:latin typeface="TT Norms Pro"/>
              </a:rPr>
              <a:t>Большая вовлеченность сотрудников и их удовлетворенность работой</a:t>
            </a:r>
            <a:endParaRPr lang="en-US" b="0" spc="0">
              <a:solidFill>
                <a:schemeClr val="bg1"/>
              </a:solidFill>
              <a:latin typeface="TT Norms Pro"/>
            </a:endParaRPr>
          </a:p>
        </p:txBody>
      </p:sp>
      <p:sp>
        <p:nvSpPr>
          <p:cNvPr id="26" name="Title 1"/>
          <p:cNvSpPr txBox="1"/>
          <p:nvPr/>
        </p:nvSpPr>
        <p:spPr bwMode="auto">
          <a:xfrm>
            <a:off x="2757558" y="4765357"/>
            <a:ext cx="6830228" cy="1311996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Autofit/>
          </a:bodyPr>
          <a:lstStyle>
            <a:lvl1pPr marL="0" marR="0" indent="0" algn="l" defTabSz="45720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22500" algn="l"/>
              </a:tabLst>
              <a:defRPr sz="2800" b="1" i="0" u="none" strike="noStrike" cap="none" spc="-5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lvl1pPr>
            <a:lvl2pPr marL="0" marR="0" indent="0" algn="l" defTabSz="45720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22500" algn="l"/>
              </a:tabLst>
              <a:defRPr sz="2800" b="1" i="0" u="none" strike="noStrike" cap="none" spc="-5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L="0" marR="0" indent="0" algn="l" defTabSz="45720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22500" algn="l"/>
              </a:tabLst>
              <a:defRPr sz="2800" b="1" i="0" u="none" strike="noStrike" cap="none" spc="-5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L="0" marR="0" indent="0" algn="l" defTabSz="45720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22500" algn="l"/>
              </a:tabLst>
              <a:defRPr sz="2800" b="1" i="0" u="none" strike="noStrike" cap="none" spc="-5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L="0" marR="0" indent="0" algn="l" defTabSz="45720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22500" algn="l"/>
              </a:tabLst>
              <a:defRPr sz="2800" b="1" i="0" u="none" strike="noStrike" cap="none" spc="-5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L="0" marR="0" indent="0" algn="l" defTabSz="45720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22500" algn="l"/>
              </a:tabLst>
              <a:defRPr sz="2800" b="1" i="0" u="none" strike="noStrike" cap="none" spc="-5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L="0" marR="0" indent="0" algn="l" defTabSz="45720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22500" algn="l"/>
              </a:tabLst>
              <a:defRPr sz="2800" b="1" i="0" u="none" strike="noStrike" cap="none" spc="-5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L="0" marR="0" indent="0" algn="l" defTabSz="45720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22500" algn="l"/>
              </a:tabLst>
              <a:defRPr sz="2800" b="1" i="0" u="none" strike="noStrike" cap="none" spc="-5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L="0" marR="0" indent="0" algn="l" defTabSz="45720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22500" algn="l"/>
              </a:tabLst>
              <a:defRPr sz="2800" b="1" i="0" u="none" strike="noStrike" cap="none" spc="-5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 defTabSz="914126">
              <a:lnSpc>
                <a:spcPct val="100000"/>
              </a:lnSpc>
              <a:tabLst>
                <a:tab pos="4443666" algn="l"/>
              </a:tabLst>
              <a:defRPr/>
            </a:pPr>
            <a:r>
              <a:rPr lang="ru-RU" b="0" spc="0">
                <a:latin typeface="TT Norms Pro"/>
              </a:rPr>
              <a:t>Эмулируют действия пользователя на рабочем компьютере</a:t>
            </a:r>
            <a:endParaRPr lang="en-US" b="0" spc="0">
              <a:latin typeface="TT Norms Pro"/>
            </a:endParaRPr>
          </a:p>
        </p:txBody>
      </p:sp>
      <p:sp>
        <p:nvSpPr>
          <p:cNvPr id="27" name="Title 1"/>
          <p:cNvSpPr txBox="1"/>
          <p:nvPr/>
        </p:nvSpPr>
        <p:spPr bwMode="auto">
          <a:xfrm>
            <a:off x="2757558" y="6636307"/>
            <a:ext cx="6658234" cy="1311995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Autofit/>
          </a:bodyPr>
          <a:lstStyle>
            <a:lvl1pPr marL="0" marR="0" indent="0" algn="l" defTabSz="45720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22500" algn="l"/>
              </a:tabLst>
              <a:defRPr sz="2800" b="1" i="0" u="none" strike="noStrike" cap="none" spc="-5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lvl1pPr>
            <a:lvl2pPr marL="0" marR="0" indent="0" algn="l" defTabSz="45720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22500" algn="l"/>
              </a:tabLst>
              <a:defRPr sz="2800" b="1" i="0" u="none" strike="noStrike" cap="none" spc="-5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L="0" marR="0" indent="0" algn="l" defTabSz="45720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22500" algn="l"/>
              </a:tabLst>
              <a:defRPr sz="2800" b="1" i="0" u="none" strike="noStrike" cap="none" spc="-5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L="0" marR="0" indent="0" algn="l" defTabSz="45720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22500" algn="l"/>
              </a:tabLst>
              <a:defRPr sz="2800" b="1" i="0" u="none" strike="noStrike" cap="none" spc="-5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L="0" marR="0" indent="0" algn="l" defTabSz="45720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22500" algn="l"/>
              </a:tabLst>
              <a:defRPr sz="2800" b="1" i="0" u="none" strike="noStrike" cap="none" spc="-5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L="0" marR="0" indent="0" algn="l" defTabSz="45720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22500" algn="l"/>
              </a:tabLst>
              <a:defRPr sz="2800" b="1" i="0" u="none" strike="noStrike" cap="none" spc="-5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L="0" marR="0" indent="0" algn="l" defTabSz="45720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22500" algn="l"/>
              </a:tabLst>
              <a:defRPr sz="2800" b="1" i="0" u="none" strike="noStrike" cap="none" spc="-5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L="0" marR="0" indent="0" algn="l" defTabSz="45720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22500" algn="l"/>
              </a:tabLst>
              <a:defRPr sz="2800" b="1" i="0" u="none" strike="noStrike" cap="none" spc="-5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L="0" marR="0" indent="0" algn="l" defTabSz="45720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22500" algn="l"/>
              </a:tabLst>
              <a:defRPr sz="2800" b="1" i="0" u="none" strike="noStrike" cap="none" spc="-5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 defTabSz="914126">
              <a:lnSpc>
                <a:spcPct val="100000"/>
              </a:lnSpc>
              <a:tabLst>
                <a:tab pos="4443666" algn="l"/>
              </a:tabLst>
              <a:defRPr/>
            </a:pPr>
            <a:r>
              <a:rPr lang="ru-RU" b="0" spc="0">
                <a:latin typeface="TT Norms Pro"/>
              </a:rPr>
              <a:t>Принимают решения на основании формальных правил</a:t>
            </a:r>
            <a:endParaRPr lang="en-US" b="0" spc="0">
              <a:latin typeface="TT Norms Pro"/>
            </a:endParaRPr>
          </a:p>
        </p:txBody>
      </p:sp>
      <p:sp>
        <p:nvSpPr>
          <p:cNvPr id="28" name="Title 1"/>
          <p:cNvSpPr txBox="1"/>
          <p:nvPr/>
        </p:nvSpPr>
        <p:spPr bwMode="auto">
          <a:xfrm>
            <a:off x="2757558" y="8641591"/>
            <a:ext cx="6830228" cy="2550603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Autofit/>
          </a:bodyPr>
          <a:lstStyle>
            <a:lvl1pPr marL="0" marR="0" indent="0" algn="l" defTabSz="45720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22500" algn="l"/>
              </a:tabLst>
              <a:defRPr sz="2800" b="1" i="0" u="none" strike="noStrike" cap="none" spc="-5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lvl1pPr>
            <a:lvl2pPr marL="0" marR="0" indent="0" algn="l" defTabSz="45720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22500" algn="l"/>
              </a:tabLst>
              <a:defRPr sz="2800" b="1" i="0" u="none" strike="noStrike" cap="none" spc="-5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L="0" marR="0" indent="0" algn="l" defTabSz="45720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22500" algn="l"/>
              </a:tabLst>
              <a:defRPr sz="2800" b="1" i="0" u="none" strike="noStrike" cap="none" spc="-5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L="0" marR="0" indent="0" algn="l" defTabSz="45720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22500" algn="l"/>
              </a:tabLst>
              <a:defRPr sz="2800" b="1" i="0" u="none" strike="noStrike" cap="none" spc="-5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L="0" marR="0" indent="0" algn="l" defTabSz="45720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22500" algn="l"/>
              </a:tabLst>
              <a:defRPr sz="2800" b="1" i="0" u="none" strike="noStrike" cap="none" spc="-5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L="0" marR="0" indent="0" algn="l" defTabSz="45720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22500" algn="l"/>
              </a:tabLst>
              <a:defRPr sz="2800" b="1" i="0" u="none" strike="noStrike" cap="none" spc="-5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L="0" marR="0" indent="0" algn="l" defTabSz="45720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22500" algn="l"/>
              </a:tabLst>
              <a:defRPr sz="2800" b="1" i="0" u="none" strike="noStrike" cap="none" spc="-5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L="0" marR="0" indent="0" algn="l" defTabSz="45720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22500" algn="l"/>
              </a:tabLst>
              <a:defRPr sz="2800" b="1" i="0" u="none" strike="noStrike" cap="none" spc="-5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L="0" marR="0" indent="0" algn="l" defTabSz="45720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22500" algn="l"/>
              </a:tabLst>
              <a:defRPr sz="2800" b="1" i="0" u="none" strike="noStrike" cap="none" spc="-5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 defTabSz="914126">
              <a:lnSpc>
                <a:spcPct val="100000"/>
              </a:lnSpc>
              <a:tabLst>
                <a:tab pos="4443666" algn="l"/>
              </a:tabLst>
              <a:defRPr/>
            </a:pPr>
            <a:r>
              <a:rPr lang="ru-RU" b="0" spc="0">
                <a:latin typeface="TT Norms Pro"/>
              </a:rPr>
              <a:t>Работают с любыми существующими системами и приложениями</a:t>
            </a:r>
            <a:endParaRPr lang="en-US" b="0" spc="0">
              <a:latin typeface="TT Norms Pro"/>
            </a:endParaRPr>
          </a:p>
        </p:txBody>
      </p:sp>
      <p:sp>
        <p:nvSpPr>
          <p:cNvPr id="34" name="Заголовок 33"/>
          <p:cNvSpPr>
            <a:spLocks noGrp="1"/>
          </p:cNvSpPr>
          <p:nvPr>
            <p:ph type="title" idx="4294967295"/>
          </p:nvPr>
        </p:nvSpPr>
        <p:spPr bwMode="auto">
          <a:xfrm>
            <a:off x="1174776" y="809328"/>
            <a:ext cx="14449424" cy="1646238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1828800">
              <a:lnSpc>
                <a:spcPct val="90000"/>
              </a:lnSpc>
              <a:defRPr/>
            </a:pPr>
            <a:r>
              <a:rPr lang="en-US" sz="4800" b="0">
                <a:solidFill>
                  <a:schemeClr val="tx1"/>
                </a:solidFill>
                <a:latin typeface="TT Norms Pro Medium"/>
                <a:ea typeface="+mj-ea"/>
                <a:cs typeface="+mj-cs"/>
              </a:rPr>
              <a:t>RPA</a:t>
            </a:r>
            <a:r>
              <a:rPr lang="ru-RU" sz="4800" b="0">
                <a:solidFill>
                  <a:schemeClr val="tx1"/>
                </a:solidFill>
                <a:latin typeface="TT Norms Pro Medium"/>
                <a:ea typeface="+mj-ea"/>
                <a:cs typeface="+mj-cs"/>
              </a:rPr>
              <a:t> – это цифровые сотрудники для людей</a:t>
            </a:r>
            <a:endParaRPr sz="4800" b="0">
              <a:solidFill>
                <a:schemeClr val="tx1"/>
              </a:solidFill>
              <a:latin typeface="TT Norms Pro Medium"/>
              <a:ea typeface="+mj-ea"/>
              <a:cs typeface="+mj-cs"/>
            </a:endParaRP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339521" y="4622409"/>
            <a:ext cx="934884" cy="934884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339521" y="6574919"/>
            <a:ext cx="934884" cy="934884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339521" y="8524061"/>
            <a:ext cx="934884" cy="934884"/>
          </a:xfrm>
          <a:prstGeom prst="rect">
            <a:avLst/>
          </a:prstGeom>
        </p:spPr>
      </p:pic>
      <p:sp>
        <p:nvSpPr>
          <p:cNvPr id="46" name="Прямоугольник 45"/>
          <p:cNvSpPr/>
          <p:nvPr/>
        </p:nvSpPr>
        <p:spPr bwMode="auto">
          <a:xfrm>
            <a:off x="1174776" y="3187333"/>
            <a:ext cx="85924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828800">
              <a:defRPr/>
            </a:pPr>
            <a:r>
              <a:rPr lang="ru-RU" sz="3600">
                <a:solidFill>
                  <a:schemeClr val="tx2"/>
                </a:solidFill>
                <a:latin typeface="+mj-lt"/>
              </a:rPr>
              <a:t>Что делают цифровые сотрудники?</a:t>
            </a:r>
            <a:endParaRPr/>
          </a:p>
        </p:txBody>
      </p:sp>
      <p:sp>
        <p:nvSpPr>
          <p:cNvPr id="48" name="Прямоугольник 47"/>
          <p:cNvSpPr/>
          <p:nvPr/>
        </p:nvSpPr>
        <p:spPr bwMode="auto">
          <a:xfrm>
            <a:off x="12685102" y="3217895"/>
            <a:ext cx="85924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828800">
              <a:defRPr/>
            </a:pPr>
            <a:r>
              <a:rPr lang="ru-RU" sz="3600">
                <a:solidFill>
                  <a:schemeClr val="bg1"/>
                </a:solidFill>
                <a:latin typeface="+mj-lt"/>
              </a:rPr>
              <a:t>Что получают люди?</a:t>
            </a:r>
            <a:endParaRPr/>
          </a:p>
        </p:txBody>
      </p:sp>
      <p:sp>
        <p:nvSpPr>
          <p:cNvPr id="25" name="Title 1"/>
          <p:cNvSpPr txBox="1"/>
          <p:nvPr/>
        </p:nvSpPr>
        <p:spPr bwMode="auto">
          <a:xfrm>
            <a:off x="14244038" y="10290115"/>
            <a:ext cx="4019283" cy="571514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Autofit/>
          </a:bodyPr>
          <a:lstStyle>
            <a:lvl1pPr marL="0" marR="0" indent="0" algn="l" defTabSz="45720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22500" algn="l"/>
              </a:tabLst>
              <a:defRPr sz="2800" b="1" i="0" u="none" strike="noStrike" cap="none" spc="-5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lvl1pPr>
            <a:lvl2pPr marL="0" marR="0" indent="0" algn="l" defTabSz="45720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22500" algn="l"/>
              </a:tabLst>
              <a:defRPr sz="2800" b="1" i="0" u="none" strike="noStrike" cap="none" spc="-5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L="0" marR="0" indent="0" algn="l" defTabSz="45720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22500" algn="l"/>
              </a:tabLst>
              <a:defRPr sz="2800" b="1" i="0" u="none" strike="noStrike" cap="none" spc="-5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L="0" marR="0" indent="0" algn="l" defTabSz="45720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22500" algn="l"/>
              </a:tabLst>
              <a:defRPr sz="2800" b="1" i="0" u="none" strike="noStrike" cap="none" spc="-5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L="0" marR="0" indent="0" algn="l" defTabSz="45720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22500" algn="l"/>
              </a:tabLst>
              <a:defRPr sz="2800" b="1" i="0" u="none" strike="noStrike" cap="none" spc="-5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L="0" marR="0" indent="0" algn="l" defTabSz="45720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22500" algn="l"/>
              </a:tabLst>
              <a:defRPr sz="2800" b="1" i="0" u="none" strike="noStrike" cap="none" spc="-5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L="0" marR="0" indent="0" algn="l" defTabSz="45720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22500" algn="l"/>
              </a:tabLst>
              <a:defRPr sz="2800" b="1" i="0" u="none" strike="noStrike" cap="none" spc="-5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L="0" marR="0" indent="0" algn="l" defTabSz="45720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22500" algn="l"/>
              </a:tabLst>
              <a:defRPr sz="2800" b="1" i="0" u="none" strike="noStrike" cap="none" spc="-5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L="0" marR="0" indent="0" algn="l" defTabSz="45720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22500" algn="l"/>
              </a:tabLst>
              <a:defRPr sz="2800" b="1" i="0" u="none" strike="noStrike" cap="none" spc="-5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 defTabSz="914126">
              <a:lnSpc>
                <a:spcPct val="100000"/>
              </a:lnSpc>
              <a:tabLst>
                <a:tab pos="4443666" algn="l"/>
              </a:tabLst>
              <a:defRPr/>
            </a:pPr>
            <a:r>
              <a:rPr lang="ru-RU" b="0" spc="0">
                <a:solidFill>
                  <a:schemeClr val="bg1"/>
                </a:solidFill>
                <a:latin typeface="TT Norms Pro"/>
              </a:rPr>
              <a:t>Быстрая окупаемость проекта</a:t>
            </a:r>
            <a:endParaRPr lang="en-US" b="0" spc="0">
              <a:solidFill>
                <a:schemeClr val="bg1"/>
              </a:solidFill>
              <a:latin typeface="TT Norms Pro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12802912" y="4679525"/>
            <a:ext cx="762174" cy="80028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12908968" y="6092936"/>
            <a:ext cx="674154" cy="76404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12907622" y="10501044"/>
            <a:ext cx="863373" cy="72117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/>
          <a:stretch/>
        </p:blipFill>
        <p:spPr bwMode="auto">
          <a:xfrm>
            <a:off x="12802912" y="7587060"/>
            <a:ext cx="876500" cy="72406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9"/>
          <a:stretch/>
        </p:blipFill>
        <p:spPr bwMode="auto">
          <a:xfrm>
            <a:off x="12907622" y="9018539"/>
            <a:ext cx="914608" cy="86379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3_Шаблон RPA с подписью">
  <a:themeElements>
    <a:clrScheme name="Другая 7">
      <a:dk1>
        <a:srgbClr val="000000"/>
      </a:dk1>
      <a:lt1>
        <a:srgbClr val="FFFFFF"/>
      </a:lt1>
      <a:dk2>
        <a:srgbClr val="000000"/>
      </a:dk2>
      <a:lt2>
        <a:srgbClr val="D5D5D5"/>
      </a:lt2>
      <a:accent1>
        <a:srgbClr val="0038FF"/>
      </a:accent1>
      <a:accent2>
        <a:srgbClr val="00BE8C"/>
      </a:accent2>
      <a:accent3>
        <a:srgbClr val="7D32FF"/>
      </a:accent3>
      <a:accent4>
        <a:srgbClr val="D59B00"/>
      </a:accent4>
      <a:accent5>
        <a:srgbClr val="91BE00"/>
      </a:accent5>
      <a:accent6>
        <a:srgbClr val="DE05B4"/>
      </a:accent6>
      <a:hlink>
        <a:srgbClr val="0038E6"/>
      </a:hlink>
      <a:folHlink>
        <a:srgbClr val="0038E6"/>
      </a:folHlink>
    </a:clrScheme>
    <a:fontScheme name="Другая 2">
      <a:majorFont>
        <a:latin typeface="TT Norms Pro Medium"/>
        <a:ea typeface="Helvetica Neue"/>
        <a:cs typeface="Helvetica Neue"/>
      </a:majorFont>
      <a:minorFont>
        <a:latin typeface="TT Norms Pro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prstGeom prst="rect">
          <a:avLst/>
        </a:prstGeom>
        <a:solidFill>
          <a:srgbClr val="000000"/>
        </a:solidFill>
        <a:ln w="12700" cap="flat">
          <a:noFill/>
          <a:miter lim="400000"/>
        </a:ln>
      </a:spPr>
      <a:bodyPr/>
      <a:lstStyle/>
      <a:style>
        <a:lnRef idx="0">
          <a:srgbClr val="000000"/>
        </a:lnRef>
        <a:fillRef idx="0">
          <a:srgbClr val="000000"/>
        </a:fillRef>
        <a:effectRef idx="0">
          <a:srgbClr val="000000"/>
        </a:effectRef>
        <a:fontRef idx="none"/>
      </a:style>
    </a:spDef>
    <a:lnDef>
      <a:spPr bwMode="auto">
        <a:prstGeom prst="rect">
          <a:avLst/>
        </a:prstGeom>
        <a:noFill/>
        <a:ln w="25400" cap="flat">
          <a:solidFill>
            <a:srgbClr val="000000"/>
          </a:solidFill>
          <a:prstDash val="solid"/>
          <a:miter lim="400000"/>
        </a:ln>
      </a:spPr>
      <a:bodyPr/>
      <a:lstStyle/>
      <a:style>
        <a:lnRef idx="0">
          <a:srgbClr val="000000"/>
        </a:lnRef>
        <a:fillRef idx="0">
          <a:srgbClr val="000000"/>
        </a:fillRef>
        <a:effectRef idx="0">
          <a:srgbClr val="000000"/>
        </a:effectRef>
        <a:fontRef idx="none"/>
      </a:style>
    </a:lnDef>
    <a:txDef>
      <a:spPr bwMode="auto">
        <a:prstGeom prst="rect">
          <a:avLst/>
        </a:prstGeom>
        <a:noFill/>
        <a:ln w="12700" cap="flat">
          <a:noFill/>
          <a:miter lim="400000"/>
        </a:ln>
      </a:spPr>
      <a:bodyPr/>
      <a:lstStyle/>
      <a:style>
        <a:lnRef idx="0">
          <a:srgbClr val="000000"/>
        </a:lnRef>
        <a:fillRef idx="0">
          <a:srgbClr val="000000"/>
        </a:fillRef>
        <a:effectRef idx="0">
          <a:srgbClr val="00000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Шаблон со стандартным шрифтом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Шаблон со стандартным шрифтом">
  <a:themeElements>
    <a:clrScheme name="Другая 1">
      <a:dk1>
        <a:srgbClr val="0038E6"/>
      </a:dk1>
      <a:lt1>
        <a:srgbClr val="FFFFFF"/>
      </a:lt1>
      <a:dk2>
        <a:srgbClr val="000000"/>
      </a:dk2>
      <a:lt2>
        <a:srgbClr val="D5D5D5"/>
      </a:lt2>
      <a:accent1>
        <a:srgbClr val="0038FF"/>
      </a:accent1>
      <a:accent2>
        <a:srgbClr val="00BE8C"/>
      </a:accent2>
      <a:accent3>
        <a:srgbClr val="7D32FF"/>
      </a:accent3>
      <a:accent4>
        <a:srgbClr val="D59B00"/>
      </a:accent4>
      <a:accent5>
        <a:srgbClr val="91BE00"/>
      </a:accent5>
      <a:accent6>
        <a:srgbClr val="DE05B4"/>
      </a:accent6>
      <a:hlink>
        <a:srgbClr val="0038FF"/>
      </a:hlink>
      <a:folHlink>
        <a:srgbClr val="0038E6"/>
      </a:folHlink>
    </a:clrScheme>
    <a:fontScheme name="Другая 2">
      <a:majorFont>
        <a:latin typeface="TT Norms Pro Medium"/>
        <a:ea typeface="Helvetica Neue"/>
        <a:cs typeface="Helvetica Neue"/>
      </a:majorFont>
      <a:minorFont>
        <a:latin typeface="TT Norms Pro"/>
        <a:ea typeface="Helvetica Neue"/>
        <a:cs typeface="Helvetica Neue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Шаблон со стандартным шрифтом">
  <a:themeElements>
    <a:clrScheme name="Другая 1">
      <a:dk1>
        <a:srgbClr val="0038E6"/>
      </a:dk1>
      <a:lt1>
        <a:srgbClr val="FFFFFF"/>
      </a:lt1>
      <a:dk2>
        <a:srgbClr val="000000"/>
      </a:dk2>
      <a:lt2>
        <a:srgbClr val="D5D5D5"/>
      </a:lt2>
      <a:accent1>
        <a:srgbClr val="0038FF"/>
      </a:accent1>
      <a:accent2>
        <a:srgbClr val="00BE8C"/>
      </a:accent2>
      <a:accent3>
        <a:srgbClr val="7D32FF"/>
      </a:accent3>
      <a:accent4>
        <a:srgbClr val="D59B00"/>
      </a:accent4>
      <a:accent5>
        <a:srgbClr val="91BE00"/>
      </a:accent5>
      <a:accent6>
        <a:srgbClr val="DE05B4"/>
      </a:accent6>
      <a:hlink>
        <a:srgbClr val="0038FF"/>
      </a:hlink>
      <a:folHlink>
        <a:srgbClr val="0038E6"/>
      </a:folHlink>
    </a:clrScheme>
    <a:fontScheme name="Другая 2">
      <a:majorFont>
        <a:latin typeface="TT Norms Pro Medium"/>
        <a:ea typeface="Helvetica Neue"/>
        <a:cs typeface="Helvetica Neue"/>
      </a:majorFont>
      <a:minorFont>
        <a:latin typeface="TT Norms Pro"/>
        <a:ea typeface="Helvetica Neue"/>
        <a:cs typeface="Helvetica Neue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со стандартным шрифтом</Template>
  <TotalTime>274</TotalTime>
  <Words>1367</Words>
  <Application>Microsoft Office PowerPoint</Application>
  <DocSecurity>0</DocSecurity>
  <PresentationFormat>Произвольный</PresentationFormat>
  <Paragraphs>243</Paragraphs>
  <Slides>23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23</vt:i4>
      </vt:variant>
    </vt:vector>
  </HeadingPairs>
  <TitlesOfParts>
    <vt:vector size="38" baseType="lpstr">
      <vt:lpstr>Arial</vt:lpstr>
      <vt:lpstr>Calibri</vt:lpstr>
      <vt:lpstr>DeepSeek-CJK-patch</vt:lpstr>
      <vt:lpstr>Helvetica Neue</vt:lpstr>
      <vt:lpstr>Helvetica Neue Medium</vt:lpstr>
      <vt:lpstr>Montserrat</vt:lpstr>
      <vt:lpstr>Montserrat Black</vt:lpstr>
      <vt:lpstr>Montserrat SemiBold</vt:lpstr>
      <vt:lpstr>Segoe UI Semibold</vt:lpstr>
      <vt:lpstr>TT Norms Pro</vt:lpstr>
      <vt:lpstr>TT Norms Pro Medium</vt:lpstr>
      <vt:lpstr>3_Шаблон RPA с подписью</vt:lpstr>
      <vt:lpstr>Шаблон со стандартным шрифтом</vt:lpstr>
      <vt:lpstr>1_Шаблон со стандартным шрифтом</vt:lpstr>
      <vt:lpstr>2_Шаблон со стандартным шрифтом</vt:lpstr>
      <vt:lpstr>RPA-роботы и ИИ-агенты</vt:lpstr>
      <vt:lpstr> Влияние AI &amp; RPA на экономику РФ</vt:lpstr>
      <vt:lpstr>Презентация PowerPoint</vt:lpstr>
      <vt:lpstr>AI AWARDS 2025  </vt:lpstr>
      <vt:lpstr>Сравним выполнение процесса человеком, ИИ-агентом и RPA-роботом</vt:lpstr>
      <vt:lpstr>Сравним выполнение процесса человеком, ИИ-агентом и RPA-роботом</vt:lpstr>
      <vt:lpstr>Сравним выполнение процесса человеком, ИИ-агентом и RPA-роботом</vt:lpstr>
      <vt:lpstr>Выводы: Эффективность применения гибридной схемы RPA + ИИ</vt:lpstr>
      <vt:lpstr>RPA – это цифровые сотрудники для людей</vt:lpstr>
      <vt:lpstr>Что могут цифровые сотрудники</vt:lpstr>
      <vt:lpstr>Преимущества платформы PIX RPA </vt:lpstr>
      <vt:lpstr>Где применяется PIX RPA</vt:lpstr>
      <vt:lpstr>Клиенты</vt:lpstr>
      <vt:lpstr>Партнеры</vt:lpstr>
      <vt:lpstr>PIX Robotics — экосистема продуктов и сервисов</vt:lpstr>
      <vt:lpstr>Компоненты платформы PIX</vt:lpstr>
      <vt:lpstr>PIX Master  ̶  центр управления роботами</vt:lpstr>
      <vt:lpstr>PIX IDP  ̶  инструмент настройки шаблонов распознавания и извлечения данных из документов </vt:lpstr>
      <vt:lpstr>PIX Studio  ̶  среда разработки</vt:lpstr>
      <vt:lpstr>PIX Runner  ̶  инструмент для простого запуска и мониторинга роботов бизнес-пользователями  </vt:lpstr>
      <vt:lpstr>Инновации PIX RPA</vt:lpstr>
      <vt:lpstr>PIX RPA + РОБОТЫ  </vt:lpstr>
      <vt:lpstr>Станьте частью самого большого и активного 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презентации, написанная в три строки</dc:title>
  <dc:subject/>
  <dc:creator>Albina Pampura</dc:creator>
  <cp:keywords/>
  <dc:description/>
  <cp:lastModifiedBy>User</cp:lastModifiedBy>
  <cp:revision>246</cp:revision>
  <dcterms:modified xsi:type="dcterms:W3CDTF">2025-05-18T18:48:57Z</dcterms:modified>
  <cp:category/>
  <dc:identifier/>
  <cp:contentStatus/>
  <dc:language/>
  <cp:version/>
</cp:coreProperties>
</file>